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 id="2147484201" r:id="rId2"/>
  </p:sldMasterIdLst>
  <p:notesMasterIdLst>
    <p:notesMasterId r:id="rId31"/>
  </p:notesMasterIdLst>
  <p:sldIdLst>
    <p:sldId id="3238" r:id="rId3"/>
    <p:sldId id="3239" r:id="rId4"/>
    <p:sldId id="2429" r:id="rId5"/>
    <p:sldId id="3155" r:id="rId6"/>
    <p:sldId id="3234" r:id="rId7"/>
    <p:sldId id="3235" r:id="rId8"/>
    <p:sldId id="3236" r:id="rId9"/>
    <p:sldId id="3237" r:id="rId10"/>
    <p:sldId id="2947" r:id="rId11"/>
    <p:sldId id="3158" r:id="rId12"/>
    <p:sldId id="3213" r:id="rId13"/>
    <p:sldId id="3243" r:id="rId14"/>
    <p:sldId id="3154" r:id="rId15"/>
    <p:sldId id="3244" r:id="rId16"/>
    <p:sldId id="3198" r:id="rId17"/>
    <p:sldId id="3242" r:id="rId18"/>
    <p:sldId id="3221" r:id="rId19"/>
    <p:sldId id="3245" r:id="rId20"/>
    <p:sldId id="3246" r:id="rId21"/>
    <p:sldId id="3247" r:id="rId22"/>
    <p:sldId id="3250" r:id="rId23"/>
    <p:sldId id="3251" r:id="rId24"/>
    <p:sldId id="3252" r:id="rId25"/>
    <p:sldId id="3254" r:id="rId26"/>
    <p:sldId id="3253" r:id="rId27"/>
    <p:sldId id="3248" r:id="rId28"/>
    <p:sldId id="3249" r:id="rId29"/>
    <p:sldId id="3255" r:id="rId30"/>
  </p:sldIdLst>
  <p:sldSz cx="9144000" cy="6858000" type="screen4x3"/>
  <p:notesSz cx="6796088" cy="9871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5pPr>
    <a:lvl6pPr marL="2286000" algn="l" defTabSz="914400" rtl="0" eaLnBrk="1" latinLnBrk="0" hangingPunct="1">
      <a:defRPr kern="1200">
        <a:solidFill>
          <a:schemeClr val="bg1"/>
        </a:solidFill>
        <a:latin typeface="Times New Roman" pitchFamily="18" charset="0"/>
        <a:ea typeface="新細明體" pitchFamily="18" charset="-120"/>
        <a:cs typeface="+mn-cs"/>
      </a:defRPr>
    </a:lvl6pPr>
    <a:lvl7pPr marL="2743200" algn="l" defTabSz="914400" rtl="0" eaLnBrk="1" latinLnBrk="0" hangingPunct="1">
      <a:defRPr kern="1200">
        <a:solidFill>
          <a:schemeClr val="bg1"/>
        </a:solidFill>
        <a:latin typeface="Times New Roman" pitchFamily="18" charset="0"/>
        <a:ea typeface="新細明體" pitchFamily="18" charset="-120"/>
        <a:cs typeface="+mn-cs"/>
      </a:defRPr>
    </a:lvl7pPr>
    <a:lvl8pPr marL="3200400" algn="l" defTabSz="914400" rtl="0" eaLnBrk="1" latinLnBrk="0" hangingPunct="1">
      <a:defRPr kern="1200">
        <a:solidFill>
          <a:schemeClr val="bg1"/>
        </a:solidFill>
        <a:latin typeface="Times New Roman" pitchFamily="18" charset="0"/>
        <a:ea typeface="新細明體" pitchFamily="18" charset="-120"/>
        <a:cs typeface="+mn-cs"/>
      </a:defRPr>
    </a:lvl8pPr>
    <a:lvl9pPr marL="3657600" algn="l" defTabSz="914400" rtl="0" eaLnBrk="1" latinLnBrk="0" hangingPunct="1">
      <a:defRPr kern="1200">
        <a:solidFill>
          <a:schemeClr val="bg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90925"/>
    <a:srgbClr val="00FFFF"/>
    <a:srgbClr val="FFFFFF"/>
    <a:srgbClr val="FFCC99"/>
    <a:srgbClr val="F9F9F9"/>
    <a:srgbClr val="F7F7F7"/>
    <a:srgbClr val="CC9900"/>
    <a:srgbClr val="700000"/>
    <a:srgbClr val="070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9" autoAdjust="0"/>
    <p:restoredTop sz="99498" autoAdjust="0"/>
  </p:normalViewPr>
  <p:slideViewPr>
    <p:cSldViewPr>
      <p:cViewPr varScale="1">
        <p:scale>
          <a:sx n="86" d="100"/>
          <a:sy n="86" d="100"/>
        </p:scale>
        <p:origin x="538"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0"/>
            <a:ext cx="6796088" cy="987107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7" name="Text Box 2"/>
          <p:cNvSpPr txBox="1">
            <a:spLocks noChangeArrowheads="1"/>
          </p:cNvSpP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8" name="Text Box 3"/>
          <p:cNvSpPr txBox="1">
            <a:spLocks noChangeArrowheads="1"/>
          </p:cNvSpPr>
          <p:nvPr/>
        </p:nvSpPr>
        <p:spPr bwMode="auto">
          <a:xfrm>
            <a:off x="3851275"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9" name="Rectangle 4"/>
          <p:cNvSpPr>
            <a:spLocks noGrp="1" noRot="1" noChangeAspect="1" noChangeArrowheads="1"/>
          </p:cNvSpPr>
          <p:nvPr>
            <p:ph type="sldImg"/>
          </p:nvPr>
        </p:nvSpPr>
        <p:spPr bwMode="auto">
          <a:xfrm>
            <a:off x="928688" y="739775"/>
            <a:ext cx="4938712" cy="3703638"/>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p:nvPr>
        </p:nvSpPr>
        <p:spPr bwMode="auto">
          <a:xfrm>
            <a:off x="906463" y="4691063"/>
            <a:ext cx="4983162" cy="4440237"/>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p>
            <a:pPr lvl="0"/>
            <a:endParaRPr lang="en-US" noProof="0"/>
          </a:p>
        </p:txBody>
      </p:sp>
      <p:sp>
        <p:nvSpPr>
          <p:cNvPr id="36871" name="Text Box 6"/>
          <p:cNvSpPr txBox="1">
            <a:spLocks noChangeArrowheads="1"/>
          </p:cNvSpPr>
          <p:nvPr/>
        </p:nvSpPr>
        <p:spPr bwMode="auto">
          <a:xfrm>
            <a:off x="0" y="9380538"/>
            <a:ext cx="2946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18439" name="Rectangle 7"/>
          <p:cNvSpPr>
            <a:spLocks noGrp="1" noChangeArrowheads="1"/>
          </p:cNvSpPr>
          <p:nvPr>
            <p:ph type="sldNum"/>
          </p:nvPr>
        </p:nvSpPr>
        <p:spPr bwMode="auto">
          <a:xfrm>
            <a:off x="3851275" y="9380538"/>
            <a:ext cx="2944813" cy="488950"/>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eaLnBrk="1" hangingPunct="1">
              <a:buSzPct val="45000"/>
              <a:buFont typeface="Wingdings" pitchFamily="2" charset="2"/>
              <a:buNone/>
              <a:tabLst>
                <a:tab pos="723900" algn="l"/>
                <a:tab pos="1447800" algn="l"/>
                <a:tab pos="2171700" algn="l"/>
                <a:tab pos="2895600" algn="l"/>
              </a:tabLst>
              <a:defRPr sz="1200">
                <a:solidFill>
                  <a:srgbClr val="000000"/>
                </a:solidFill>
                <a:ea typeface="Arial Unicode MS" pitchFamily="34" charset="-128"/>
                <a:cs typeface="Arial Unicode MS" pitchFamily="34" charset="-128"/>
              </a:defRPr>
            </a:lvl1pPr>
          </a:lstStyle>
          <a:p>
            <a:pPr>
              <a:defRPr/>
            </a:pPr>
            <a:fld id="{843E41F8-903D-4F1B-9D18-D493251101CD}" type="slidenum">
              <a:rPr lang="en-US"/>
              <a:pPr>
                <a:defRPr/>
              </a:pPr>
              <a:t>‹#›</a:t>
            </a:fld>
            <a:endParaRPr lang="en-US"/>
          </a:p>
        </p:txBody>
      </p:sp>
    </p:spTree>
    <p:extLst>
      <p:ext uri="{BB962C8B-B14F-4D97-AF65-F5344CB8AC3E}">
        <p14:creationId xmlns:p14="http://schemas.microsoft.com/office/powerpoint/2010/main" val="9136733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44658" indent="0" algn="ctr">
              <a:buNone/>
              <a:defRPr/>
            </a:lvl2pPr>
            <a:lvl3pPr marL="289315" indent="0" algn="ctr">
              <a:buNone/>
              <a:defRPr/>
            </a:lvl3pPr>
            <a:lvl4pPr marL="433973" indent="0" algn="ctr">
              <a:buNone/>
              <a:defRPr/>
            </a:lvl4pPr>
            <a:lvl5pPr marL="578630" indent="0" algn="ctr">
              <a:buNone/>
              <a:defRPr/>
            </a:lvl5pPr>
            <a:lvl6pPr marL="723287" indent="0" algn="ctr">
              <a:buNone/>
              <a:defRPr/>
            </a:lvl6pPr>
            <a:lvl7pPr marL="867944" indent="0" algn="ctr">
              <a:buNone/>
              <a:defRPr/>
            </a:lvl7pPr>
            <a:lvl8pPr marL="1012602" indent="0" algn="ctr">
              <a:buNone/>
              <a:defRPr/>
            </a:lvl8pPr>
            <a:lvl9pPr marL="1157259"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val="347240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val="368244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2" y="44450"/>
            <a:ext cx="2170113"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52400" y="44450"/>
            <a:ext cx="63627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val="384216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val="1197362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val="405785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68"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8" indent="0">
              <a:buNone/>
              <a:defRPr sz="788"/>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val="16301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52402" y="685800"/>
            <a:ext cx="4265613"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570413" y="685800"/>
            <a:ext cx="4267200"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val="52884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val="398018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val="74062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val="3101938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3575050" y="273060"/>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val="112549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val="1871796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val="206697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val="98329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2" y="44450"/>
            <a:ext cx="2170113"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52400" y="44450"/>
            <a:ext cx="63627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val="8860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1266"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633"/>
            </a:lvl1pPr>
            <a:lvl2pPr marL="144658" indent="0">
              <a:buNone/>
              <a:defRPr sz="570"/>
            </a:lvl2pPr>
            <a:lvl3pPr marL="289315" indent="0">
              <a:buNone/>
              <a:defRPr sz="506"/>
            </a:lvl3pPr>
            <a:lvl4pPr marL="433973" indent="0">
              <a:buNone/>
              <a:defRPr sz="443"/>
            </a:lvl4pPr>
            <a:lvl5pPr marL="578630" indent="0">
              <a:buNone/>
              <a:defRPr sz="443"/>
            </a:lvl5pPr>
            <a:lvl6pPr marL="723287" indent="0">
              <a:buNone/>
              <a:defRPr sz="443"/>
            </a:lvl6pPr>
            <a:lvl7pPr marL="867944" indent="0">
              <a:buNone/>
              <a:defRPr sz="443"/>
            </a:lvl7pPr>
            <a:lvl8pPr marL="1012602" indent="0">
              <a:buNone/>
              <a:defRPr sz="443"/>
            </a:lvl8pPr>
            <a:lvl9pPr marL="1157259" indent="0">
              <a:buNone/>
              <a:defRPr sz="443"/>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val="346800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52402" y="685800"/>
            <a:ext cx="4265613" cy="6076950"/>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570413" y="685800"/>
            <a:ext cx="4267200" cy="6076950"/>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val="69400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760" b="1"/>
            </a:lvl1pPr>
            <a:lvl2pPr marL="144658" indent="0">
              <a:buNone/>
              <a:defRPr sz="633" b="1"/>
            </a:lvl2pPr>
            <a:lvl3pPr marL="289315" indent="0">
              <a:buNone/>
              <a:defRPr sz="570" b="1"/>
            </a:lvl3pPr>
            <a:lvl4pPr marL="433973" indent="0">
              <a:buNone/>
              <a:defRPr sz="506" b="1"/>
            </a:lvl4pPr>
            <a:lvl5pPr marL="578630" indent="0">
              <a:buNone/>
              <a:defRPr sz="506" b="1"/>
            </a:lvl5pPr>
            <a:lvl6pPr marL="723287" indent="0">
              <a:buNone/>
              <a:defRPr sz="506" b="1"/>
            </a:lvl6pPr>
            <a:lvl7pPr marL="867944" indent="0">
              <a:buNone/>
              <a:defRPr sz="506" b="1"/>
            </a:lvl7pPr>
            <a:lvl8pPr marL="1012602" indent="0">
              <a:buNone/>
              <a:defRPr sz="506" b="1"/>
            </a:lvl8pPr>
            <a:lvl9pPr marL="1157259" indent="0">
              <a:buNone/>
              <a:defRPr sz="506"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760" b="1"/>
            </a:lvl1pPr>
            <a:lvl2pPr marL="144658" indent="0">
              <a:buNone/>
              <a:defRPr sz="633" b="1"/>
            </a:lvl2pPr>
            <a:lvl3pPr marL="289315" indent="0">
              <a:buNone/>
              <a:defRPr sz="570" b="1"/>
            </a:lvl3pPr>
            <a:lvl4pPr marL="433973" indent="0">
              <a:buNone/>
              <a:defRPr sz="506" b="1"/>
            </a:lvl4pPr>
            <a:lvl5pPr marL="578630" indent="0">
              <a:buNone/>
              <a:defRPr sz="506" b="1"/>
            </a:lvl5pPr>
            <a:lvl6pPr marL="723287" indent="0">
              <a:buNone/>
              <a:defRPr sz="506" b="1"/>
            </a:lvl6pPr>
            <a:lvl7pPr marL="867944" indent="0">
              <a:buNone/>
              <a:defRPr sz="506" b="1"/>
            </a:lvl7pPr>
            <a:lvl8pPr marL="1012602" indent="0">
              <a:buNone/>
              <a:defRPr sz="506" b="1"/>
            </a:lvl8pPr>
            <a:lvl9pPr marL="1157259" indent="0">
              <a:buNone/>
              <a:defRPr sz="506"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val="341879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val="411009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val="127934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633" b="1"/>
            </a:lvl1pPr>
          </a:lstStyle>
          <a:p>
            <a:r>
              <a:rPr lang="en-US"/>
              <a:t>Click to edit Master title style</a:t>
            </a:r>
            <a:endParaRPr lang="en-NZ"/>
          </a:p>
        </p:txBody>
      </p:sp>
      <p:sp>
        <p:nvSpPr>
          <p:cNvPr id="3" name="Content Placeholder 2"/>
          <p:cNvSpPr>
            <a:spLocks noGrp="1"/>
          </p:cNvSpPr>
          <p:nvPr>
            <p:ph idx="1"/>
          </p:nvPr>
        </p:nvSpPr>
        <p:spPr>
          <a:xfrm>
            <a:off x="3575050" y="273064"/>
            <a:ext cx="5111750" cy="5853113"/>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443"/>
            </a:lvl1pPr>
            <a:lvl2pPr marL="144658" indent="0">
              <a:buNone/>
              <a:defRPr sz="380"/>
            </a:lvl2pPr>
            <a:lvl3pPr marL="289315" indent="0">
              <a:buNone/>
              <a:defRPr sz="316"/>
            </a:lvl3pPr>
            <a:lvl4pPr marL="433973" indent="0">
              <a:buNone/>
              <a:defRPr sz="285"/>
            </a:lvl4pPr>
            <a:lvl5pPr marL="578630" indent="0">
              <a:buNone/>
              <a:defRPr sz="285"/>
            </a:lvl5pPr>
            <a:lvl6pPr marL="723287" indent="0">
              <a:buNone/>
              <a:defRPr sz="285"/>
            </a:lvl6pPr>
            <a:lvl7pPr marL="867944" indent="0">
              <a:buNone/>
              <a:defRPr sz="285"/>
            </a:lvl7pPr>
            <a:lvl8pPr marL="1012602" indent="0">
              <a:buNone/>
              <a:defRPr sz="285"/>
            </a:lvl8pPr>
            <a:lvl9pPr marL="1157259" indent="0">
              <a:buNone/>
              <a:defRPr sz="28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val="302396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633"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013"/>
            </a:lvl1pPr>
            <a:lvl2pPr marL="144658" indent="0">
              <a:buNone/>
              <a:defRPr sz="886"/>
            </a:lvl2pPr>
            <a:lvl3pPr marL="289315" indent="0">
              <a:buNone/>
              <a:defRPr sz="760"/>
            </a:lvl3pPr>
            <a:lvl4pPr marL="433973" indent="0">
              <a:buNone/>
              <a:defRPr sz="633"/>
            </a:lvl4pPr>
            <a:lvl5pPr marL="578630" indent="0">
              <a:buNone/>
              <a:defRPr sz="633"/>
            </a:lvl5pPr>
            <a:lvl6pPr marL="723287" indent="0">
              <a:buNone/>
              <a:defRPr sz="633"/>
            </a:lvl6pPr>
            <a:lvl7pPr marL="867944" indent="0">
              <a:buNone/>
              <a:defRPr sz="633"/>
            </a:lvl7pPr>
            <a:lvl8pPr marL="1012602" indent="0">
              <a:buNone/>
              <a:defRPr sz="633"/>
            </a:lvl8pPr>
            <a:lvl9pPr marL="1157259" indent="0">
              <a:buNone/>
              <a:defRPr sz="633"/>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443"/>
            </a:lvl1pPr>
            <a:lvl2pPr marL="144658" indent="0">
              <a:buNone/>
              <a:defRPr sz="380"/>
            </a:lvl2pPr>
            <a:lvl3pPr marL="289315" indent="0">
              <a:buNone/>
              <a:defRPr sz="316"/>
            </a:lvl3pPr>
            <a:lvl4pPr marL="433973" indent="0">
              <a:buNone/>
              <a:defRPr sz="285"/>
            </a:lvl4pPr>
            <a:lvl5pPr marL="578630" indent="0">
              <a:buNone/>
              <a:defRPr sz="285"/>
            </a:lvl5pPr>
            <a:lvl6pPr marL="723287" indent="0">
              <a:buNone/>
              <a:defRPr sz="285"/>
            </a:lvl6pPr>
            <a:lvl7pPr marL="867944" indent="0">
              <a:buNone/>
              <a:defRPr sz="285"/>
            </a:lvl7pPr>
            <a:lvl8pPr marL="1012602" indent="0">
              <a:buNone/>
              <a:defRPr sz="285"/>
            </a:lvl8pPr>
            <a:lvl9pPr marL="1157259" indent="0">
              <a:buNone/>
              <a:defRPr sz="28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val="303884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2" y="44464"/>
            <a:ext cx="777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152402" y="685800"/>
            <a:ext cx="8685213"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6858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443">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3124202" y="6400800"/>
            <a:ext cx="28940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443">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65532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443">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val="284663811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mj-lt"/>
          <a:ea typeface="+mj-ea"/>
          <a:cs typeface="+mj-cs"/>
        </a:defRPr>
      </a:lvl1pPr>
      <a:lvl2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2pPr>
      <a:lvl3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3pPr>
      <a:lvl4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4pPr>
      <a:lvl5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5pPr>
      <a:lvl6pPr marL="795615"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6pPr>
      <a:lvl7pPr marL="940274"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7pPr>
      <a:lvl8pPr marL="1084931"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8pPr>
      <a:lvl9pPr marL="1229588"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9pPr>
    </p:titleStyle>
    <p:bodyStyle>
      <a:lvl1pPr marL="108494" indent="-108494" algn="l" defTabSz="142147" rtl="0" eaLnBrk="0" fontAlgn="base" hangingPunct="0">
        <a:lnSpc>
          <a:spcPct val="90000"/>
        </a:lnSpc>
        <a:spcBef>
          <a:spcPts val="191"/>
        </a:spcBef>
        <a:spcAft>
          <a:spcPct val="0"/>
        </a:spcAft>
        <a:buClr>
          <a:srgbClr val="000000"/>
        </a:buClr>
        <a:buSzPct val="100000"/>
        <a:buFont typeface="Times New Roman" pitchFamily="18" charset="0"/>
        <a:buChar char="•"/>
        <a:defRPr sz="1519" b="1">
          <a:solidFill>
            <a:srgbClr val="CCFFCC"/>
          </a:solidFill>
          <a:latin typeface="標楷體" pitchFamily="65" charset="-120"/>
          <a:ea typeface="標楷體" pitchFamily="65" charset="-120"/>
          <a:cs typeface="+mn-cs"/>
        </a:defRPr>
      </a:lvl1pPr>
      <a:lvl2pPr marL="235069" indent="-90411" algn="l" defTabSz="142147" rtl="0" eaLnBrk="0" fontAlgn="base" hangingPunct="0">
        <a:spcBef>
          <a:spcPts val="95"/>
        </a:spcBef>
        <a:spcAft>
          <a:spcPts val="1139"/>
        </a:spcAft>
        <a:buClr>
          <a:srgbClr val="000000"/>
        </a:buClr>
        <a:buSzPct val="100000"/>
        <a:buFont typeface="Times New Roman" pitchFamily="18" charset="0"/>
        <a:buChar char="–"/>
        <a:defRPr sz="1519" b="1">
          <a:solidFill>
            <a:srgbClr val="CCFFCC"/>
          </a:solidFill>
          <a:latin typeface="標楷體" pitchFamily="65" charset="-120"/>
          <a:ea typeface="標楷體" pitchFamily="65" charset="-120"/>
        </a:defRPr>
      </a:lvl2pPr>
      <a:lvl3pPr marL="361644" indent="-72329" algn="l" defTabSz="142147" rtl="0" eaLnBrk="0" fontAlgn="base" hangingPunct="0">
        <a:spcBef>
          <a:spcPts val="380"/>
        </a:spcBef>
        <a:spcAft>
          <a:spcPts val="32"/>
        </a:spcAft>
        <a:buClr>
          <a:srgbClr val="000000"/>
        </a:buClr>
        <a:buSzPct val="100000"/>
        <a:buFont typeface="Times New Roman" pitchFamily="18" charset="0"/>
        <a:buChar char="•"/>
        <a:defRPr sz="506" b="1">
          <a:solidFill>
            <a:srgbClr val="CCFFCC"/>
          </a:solidFill>
          <a:latin typeface="Times New Roman" pitchFamily="18" charset="0"/>
          <a:ea typeface="新細明體" pitchFamily="18" charset="-120"/>
        </a:defRPr>
      </a:lvl3pPr>
      <a:lvl4pPr marL="506301" indent="-72329" algn="l" defTabSz="142147" rtl="0" eaLnBrk="0" fontAlgn="base" hangingPunct="0">
        <a:lnSpc>
          <a:spcPct val="80000"/>
        </a:lnSpc>
        <a:spcBef>
          <a:spcPct val="0"/>
        </a:spcBef>
        <a:spcAft>
          <a:spcPts val="870"/>
        </a:spcAft>
        <a:buClr>
          <a:srgbClr val="000000"/>
        </a:buClr>
        <a:buSzPct val="100000"/>
        <a:buFont typeface="Times New Roman" pitchFamily="18" charset="0"/>
        <a:buChar char="–"/>
        <a:defRPr sz="1392" b="1">
          <a:solidFill>
            <a:srgbClr val="CCFF66"/>
          </a:solidFill>
          <a:latin typeface="Times New Roman" pitchFamily="18" charset="0"/>
          <a:ea typeface="新細明體" pitchFamily="18" charset="-120"/>
        </a:defRPr>
      </a:lvl4pPr>
      <a:lvl5pPr marL="650959" indent="-72329" algn="l" defTabSz="142147" rtl="0" eaLnBrk="0" fontAlgn="base" hangingPunct="0">
        <a:lnSpc>
          <a:spcPct val="80000"/>
        </a:lnSpc>
        <a:spcBef>
          <a:spcPts val="222"/>
        </a:spcBef>
        <a:spcAft>
          <a:spcPct val="0"/>
        </a:spcAft>
        <a:buClr>
          <a:srgbClr val="000000"/>
        </a:buClr>
        <a:buSzPct val="100000"/>
        <a:buFont typeface="Times New Roman" pitchFamily="18" charset="0"/>
        <a:buChar char="»"/>
        <a:defRPr sz="886">
          <a:solidFill>
            <a:srgbClr val="FFFFFF"/>
          </a:solidFill>
          <a:latin typeface="Times New Roman" pitchFamily="18" charset="0"/>
          <a:ea typeface="新細明體" pitchFamily="18" charset="-120"/>
        </a:defRPr>
      </a:lvl5pPr>
      <a:lvl6pPr marL="795615"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6pPr>
      <a:lvl7pPr marL="940274"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7pPr>
      <a:lvl8pPr marL="1084931"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8pPr>
      <a:lvl9pPr marL="1229588"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9pPr>
    </p:bodyStyle>
    <p:otherStyle>
      <a:defPPr>
        <a:defRPr lang="en-US"/>
      </a:defPPr>
      <a:lvl1pPr marL="0" algn="l" defTabSz="289315" rtl="0" eaLnBrk="1" latinLnBrk="0" hangingPunct="1">
        <a:defRPr sz="570" kern="1200">
          <a:solidFill>
            <a:schemeClr val="tx1"/>
          </a:solidFill>
          <a:latin typeface="+mn-lt"/>
          <a:ea typeface="+mn-ea"/>
          <a:cs typeface="+mn-cs"/>
        </a:defRPr>
      </a:lvl1pPr>
      <a:lvl2pPr marL="144658" algn="l" defTabSz="289315" rtl="0" eaLnBrk="1" latinLnBrk="0" hangingPunct="1">
        <a:defRPr sz="570" kern="1200">
          <a:solidFill>
            <a:schemeClr val="tx1"/>
          </a:solidFill>
          <a:latin typeface="+mn-lt"/>
          <a:ea typeface="+mn-ea"/>
          <a:cs typeface="+mn-cs"/>
        </a:defRPr>
      </a:lvl2pPr>
      <a:lvl3pPr marL="289315" algn="l" defTabSz="289315" rtl="0" eaLnBrk="1" latinLnBrk="0" hangingPunct="1">
        <a:defRPr sz="570" kern="1200">
          <a:solidFill>
            <a:schemeClr val="tx1"/>
          </a:solidFill>
          <a:latin typeface="+mn-lt"/>
          <a:ea typeface="+mn-ea"/>
          <a:cs typeface="+mn-cs"/>
        </a:defRPr>
      </a:lvl3pPr>
      <a:lvl4pPr marL="433973" algn="l" defTabSz="289315" rtl="0" eaLnBrk="1" latinLnBrk="0" hangingPunct="1">
        <a:defRPr sz="570" kern="1200">
          <a:solidFill>
            <a:schemeClr val="tx1"/>
          </a:solidFill>
          <a:latin typeface="+mn-lt"/>
          <a:ea typeface="+mn-ea"/>
          <a:cs typeface="+mn-cs"/>
        </a:defRPr>
      </a:lvl4pPr>
      <a:lvl5pPr marL="578630" algn="l" defTabSz="289315" rtl="0" eaLnBrk="1" latinLnBrk="0" hangingPunct="1">
        <a:defRPr sz="570" kern="1200">
          <a:solidFill>
            <a:schemeClr val="tx1"/>
          </a:solidFill>
          <a:latin typeface="+mn-lt"/>
          <a:ea typeface="+mn-ea"/>
          <a:cs typeface="+mn-cs"/>
        </a:defRPr>
      </a:lvl5pPr>
      <a:lvl6pPr marL="723287" algn="l" defTabSz="289315" rtl="0" eaLnBrk="1" latinLnBrk="0" hangingPunct="1">
        <a:defRPr sz="570" kern="1200">
          <a:solidFill>
            <a:schemeClr val="tx1"/>
          </a:solidFill>
          <a:latin typeface="+mn-lt"/>
          <a:ea typeface="+mn-ea"/>
          <a:cs typeface="+mn-cs"/>
        </a:defRPr>
      </a:lvl6pPr>
      <a:lvl7pPr marL="867944" algn="l" defTabSz="289315" rtl="0" eaLnBrk="1" latinLnBrk="0" hangingPunct="1">
        <a:defRPr sz="570" kern="1200">
          <a:solidFill>
            <a:schemeClr val="tx1"/>
          </a:solidFill>
          <a:latin typeface="+mn-lt"/>
          <a:ea typeface="+mn-ea"/>
          <a:cs typeface="+mn-cs"/>
        </a:defRPr>
      </a:lvl7pPr>
      <a:lvl8pPr marL="1012602" algn="l" defTabSz="289315" rtl="0" eaLnBrk="1" latinLnBrk="0" hangingPunct="1">
        <a:defRPr sz="570" kern="1200">
          <a:solidFill>
            <a:schemeClr val="tx1"/>
          </a:solidFill>
          <a:latin typeface="+mn-lt"/>
          <a:ea typeface="+mn-ea"/>
          <a:cs typeface="+mn-cs"/>
        </a:defRPr>
      </a:lvl8pPr>
      <a:lvl9pPr marL="1157259" algn="l" defTabSz="289315" rtl="0" eaLnBrk="1" latinLnBrk="0" hangingPunct="1">
        <a:defRPr sz="5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2" y="44460"/>
            <a:ext cx="777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152402" y="685800"/>
            <a:ext cx="8685213"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6858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3124202" y="6400800"/>
            <a:ext cx="28940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65532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788">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val="4285585646"/>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mj-lt"/>
          <a:ea typeface="+mj-ea"/>
          <a:cs typeface="+mj-cs"/>
        </a:defRPr>
      </a:lvl1pPr>
      <a:lvl2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2pPr>
      <a:lvl3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3pPr>
      <a:lvl4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4pPr>
      <a:lvl5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5pPr>
      <a:lvl6pPr marL="1414428"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6pPr>
      <a:lvl7pPr marL="1671596"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7pPr>
      <a:lvl8pPr marL="1928765"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8pPr>
      <a:lvl9pPr marL="2185934"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9pPr>
    </p:titleStyle>
    <p:bodyStyle>
      <a:lvl1pPr marL="192876" indent="-192876" algn="l" defTabSz="252704" rtl="0" eaLnBrk="0" fontAlgn="base" hangingPunct="0">
        <a:lnSpc>
          <a:spcPct val="90000"/>
        </a:lnSpc>
        <a:spcBef>
          <a:spcPts val="338"/>
        </a:spcBef>
        <a:spcAft>
          <a:spcPct val="0"/>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cs typeface="+mn-cs"/>
        </a:defRPr>
      </a:lvl1pPr>
      <a:lvl2pPr marL="417899" indent="-160731" algn="l" defTabSz="252704" rtl="0" eaLnBrk="0" fontAlgn="base" hangingPunct="0">
        <a:spcBef>
          <a:spcPts val="169"/>
        </a:spcBef>
        <a:spcAft>
          <a:spcPts val="2025"/>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defRPr>
      </a:lvl2pPr>
      <a:lvl3pPr marL="642922" indent="-128585" algn="l" defTabSz="252704" rtl="0" eaLnBrk="0" fontAlgn="base" hangingPunct="0">
        <a:spcBef>
          <a:spcPts val="675"/>
        </a:spcBef>
        <a:spcAft>
          <a:spcPts val="56"/>
        </a:spcAft>
        <a:buClr>
          <a:srgbClr val="000000"/>
        </a:buClr>
        <a:buSzPct val="100000"/>
        <a:buFont typeface="Times New Roman" pitchFamily="18" charset="0"/>
        <a:buChar char="•"/>
        <a:defRPr sz="900" b="1">
          <a:solidFill>
            <a:srgbClr val="CCFFCC"/>
          </a:solidFill>
          <a:latin typeface="Times New Roman" pitchFamily="18" charset="0"/>
          <a:ea typeface="新細明體" pitchFamily="18" charset="-120"/>
        </a:defRPr>
      </a:lvl3pPr>
      <a:lvl4pPr marL="900091" indent="-128585" algn="l" defTabSz="252704" rtl="0" eaLnBrk="0" fontAlgn="base" hangingPunct="0">
        <a:lnSpc>
          <a:spcPct val="80000"/>
        </a:lnSpc>
        <a:spcBef>
          <a:spcPct val="0"/>
        </a:spcBef>
        <a:spcAft>
          <a:spcPts val="1547"/>
        </a:spcAft>
        <a:buClr>
          <a:srgbClr val="000000"/>
        </a:buClr>
        <a:buSzPct val="100000"/>
        <a:buFont typeface="Times New Roman" pitchFamily="18" charset="0"/>
        <a:buChar char="–"/>
        <a:defRPr sz="2475" b="1">
          <a:solidFill>
            <a:srgbClr val="CCFF66"/>
          </a:solidFill>
          <a:latin typeface="Times New Roman" pitchFamily="18" charset="0"/>
          <a:ea typeface="新細明體" pitchFamily="18" charset="-120"/>
        </a:defRPr>
      </a:lvl4pPr>
      <a:lvl5pPr marL="1157259" indent="-128585" algn="l" defTabSz="252704" rtl="0" eaLnBrk="0" fontAlgn="base" hangingPunct="0">
        <a:lnSpc>
          <a:spcPct val="80000"/>
        </a:lnSpc>
        <a:spcBef>
          <a:spcPts val="394"/>
        </a:spcBef>
        <a:spcAft>
          <a:spcPct val="0"/>
        </a:spcAft>
        <a:buClr>
          <a:srgbClr val="000000"/>
        </a:buClr>
        <a:buSzPct val="100000"/>
        <a:buFont typeface="Times New Roman" pitchFamily="18" charset="0"/>
        <a:buChar char="»"/>
        <a:defRPr sz="1575">
          <a:solidFill>
            <a:srgbClr val="FFFFFF"/>
          </a:solidFill>
          <a:latin typeface="Times New Roman" pitchFamily="18" charset="0"/>
          <a:ea typeface="新細明體" pitchFamily="18" charset="-120"/>
        </a:defRPr>
      </a:lvl5pPr>
      <a:lvl6pPr marL="1414428"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6pPr>
      <a:lvl7pPr marL="1671596"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7pPr>
      <a:lvl8pPr marL="1928765"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8pPr>
      <a:lvl9pPr marL="2185934"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F84ED0-C2F4-4964-9064-FD48CD44BA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2" r="8676" b="18357"/>
          <a:stretch/>
        </p:blipFill>
        <p:spPr>
          <a:xfrm rot="5400000">
            <a:off x="1251486" y="-971633"/>
            <a:ext cx="6605529" cy="8820474"/>
          </a:xfrm>
          <a:prstGeom prst="rect">
            <a:avLst/>
          </a:prstGeom>
        </p:spPr>
      </p:pic>
    </p:spTree>
    <p:extLst>
      <p:ext uri="{BB962C8B-B14F-4D97-AF65-F5344CB8AC3E}">
        <p14:creationId xmlns:p14="http://schemas.microsoft.com/office/powerpoint/2010/main" val="362732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bwMode="auto">
          <a:xfrm>
            <a:off x="179512" y="3158970"/>
            <a:ext cx="8928992" cy="3222358"/>
          </a:xfrm>
          <a:prstGeom prst="rect">
            <a:avLst/>
          </a:prstGeom>
          <a:noFill/>
          <a:ln w="635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cxnSp>
        <p:nvCxnSpPr>
          <p:cNvPr id="4" name="Straight Connector 3"/>
          <p:cNvCxnSpPr/>
          <p:nvPr/>
        </p:nvCxnSpPr>
        <p:spPr bwMode="auto">
          <a:xfrm>
            <a:off x="323528" y="4725144"/>
            <a:ext cx="1458162" cy="0"/>
          </a:xfrm>
          <a:prstGeom prst="line">
            <a:avLst/>
          </a:prstGeom>
          <a:solidFill>
            <a:srgbClr val="00B8FF"/>
          </a:solidFill>
          <a:ln w="635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5652120" y="5589240"/>
            <a:ext cx="2160240" cy="0"/>
          </a:xfrm>
          <a:prstGeom prst="line">
            <a:avLst/>
          </a:prstGeom>
          <a:solidFill>
            <a:srgbClr val="00B8FF"/>
          </a:solidFill>
          <a:ln w="635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03209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468C0-B42D-4A78-A282-6A2C28ADE0BC}"/>
              </a:ext>
            </a:extLst>
          </p:cNvPr>
          <p:cNvSpPr txBox="1"/>
          <p:nvPr/>
        </p:nvSpPr>
        <p:spPr>
          <a:xfrm>
            <a:off x="2987824" y="2564904"/>
            <a:ext cx="2242473" cy="646331"/>
          </a:xfrm>
          <a:prstGeom prst="rect">
            <a:avLst/>
          </a:prstGeom>
          <a:noFill/>
        </p:spPr>
        <p:txBody>
          <a:bodyPr wrap="none" rtlCol="0">
            <a:spAutoFit/>
          </a:bodyPr>
          <a:lstStyle/>
          <a:p>
            <a:r>
              <a:rPr lang="en-US" sz="3600" dirty="0">
                <a:solidFill>
                  <a:schemeClr val="tx1"/>
                </a:solidFill>
                <a:latin typeface="Franklin Gothic Demi Cond" panose="020B0706030402020204" pitchFamily="34" charset="0"/>
                <a:cs typeface="Times New Roman" panose="02020603050405020304" pitchFamily="18" charset="0"/>
              </a:rPr>
              <a:t>John 2:1-11</a:t>
            </a:r>
            <a:endParaRPr lang="en-AU" sz="3600" dirty="0">
              <a:solidFill>
                <a:schemeClr val="tx1"/>
              </a:solidFill>
              <a:latin typeface="Franklin Gothic Demi Cond" panose="020B0706030402020204" pitchFamily="34" charset="0"/>
              <a:cs typeface="Times New Roman" panose="02020603050405020304" pitchFamily="18" charset="0"/>
            </a:endParaRPr>
          </a:p>
        </p:txBody>
      </p:sp>
    </p:spTree>
    <p:extLst>
      <p:ext uri="{BB962C8B-B14F-4D97-AF65-F5344CB8AC3E}">
        <p14:creationId xmlns:p14="http://schemas.microsoft.com/office/powerpoint/2010/main" val="1275008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712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1BBD6-052D-48D3-8FB9-A593088F744D}"/>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6780" r="10715" b="13275"/>
          <a:stretch/>
        </p:blipFill>
        <p:spPr>
          <a:xfrm>
            <a:off x="1547664" y="0"/>
            <a:ext cx="6048672" cy="6858000"/>
          </a:xfrm>
          <a:prstGeom prst="rect">
            <a:avLst/>
          </a:prstGeom>
        </p:spPr>
      </p:pic>
      <p:sp>
        <p:nvSpPr>
          <p:cNvPr id="6" name="Oval 5">
            <a:extLst>
              <a:ext uri="{FF2B5EF4-FFF2-40B4-BE49-F238E27FC236}">
                <a16:creationId xmlns:a16="http://schemas.microsoft.com/office/drawing/2014/main" id="{B71334B6-422F-47AE-9DA7-24251E0DC15F}"/>
              </a:ext>
            </a:extLst>
          </p:cNvPr>
          <p:cNvSpPr/>
          <p:nvPr/>
        </p:nvSpPr>
        <p:spPr bwMode="auto">
          <a:xfrm>
            <a:off x="4716016" y="4590255"/>
            <a:ext cx="1008112" cy="288032"/>
          </a:xfrm>
          <a:prstGeom prst="ellipse">
            <a:avLst/>
          </a:prstGeom>
          <a:solidFill>
            <a:schemeClr val="bg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2400" b="0" i="0" u="none" strike="noStrike" kern="1200" cap="none" spc="0" normalizeH="0" baseline="0" noProof="0">
              <a:ln>
                <a:noFill/>
              </a:ln>
              <a:solidFill>
                <a:srgbClr val="FFFFFF"/>
              </a:solidFill>
              <a:effectLst/>
              <a:uLnTx/>
              <a:uFillTx/>
              <a:latin typeface="Times New Roman" pitchFamily="18" charset="0"/>
              <a:ea typeface="新細明體" charset="-120"/>
              <a:cs typeface="+mn-cs"/>
            </a:endParaRPr>
          </a:p>
        </p:txBody>
      </p:sp>
      <p:cxnSp>
        <p:nvCxnSpPr>
          <p:cNvPr id="3" name="Straight Arrow Connector 2">
            <a:extLst>
              <a:ext uri="{FF2B5EF4-FFF2-40B4-BE49-F238E27FC236}">
                <a16:creationId xmlns:a16="http://schemas.microsoft.com/office/drawing/2014/main" id="{2CFCE507-66D1-49CB-900B-406C83FA9B48}"/>
              </a:ext>
            </a:extLst>
          </p:cNvPr>
          <p:cNvCxnSpPr>
            <a:cxnSpLocks/>
          </p:cNvCxnSpPr>
          <p:nvPr/>
        </p:nvCxnSpPr>
        <p:spPr bwMode="auto">
          <a:xfrm flipV="1">
            <a:off x="5148064" y="1556792"/>
            <a:ext cx="0" cy="3033464"/>
          </a:xfrm>
          <a:prstGeom prst="straightConnector1">
            <a:avLst/>
          </a:prstGeom>
          <a:solidFill>
            <a:srgbClr val="00B8FF"/>
          </a:solidFill>
          <a:ln w="53975" cap="flat" cmpd="sng" algn="ctr">
            <a:solidFill>
              <a:srgbClr val="FF0000"/>
            </a:solidFill>
            <a:prstDash val="sysDash"/>
            <a:round/>
            <a:headEnd type="none" w="med" len="med"/>
            <a:tailEnd type="triangle"/>
          </a:ln>
          <a:effectLst/>
        </p:spPr>
      </p:cxnSp>
      <p:cxnSp>
        <p:nvCxnSpPr>
          <p:cNvPr id="9" name="Straight Arrow Connector 8">
            <a:extLst>
              <a:ext uri="{FF2B5EF4-FFF2-40B4-BE49-F238E27FC236}">
                <a16:creationId xmlns:a16="http://schemas.microsoft.com/office/drawing/2014/main" id="{FBAF822D-917E-4B2E-BBBF-6DC65382204D}"/>
              </a:ext>
            </a:extLst>
          </p:cNvPr>
          <p:cNvCxnSpPr>
            <a:cxnSpLocks/>
          </p:cNvCxnSpPr>
          <p:nvPr/>
        </p:nvCxnSpPr>
        <p:spPr bwMode="auto">
          <a:xfrm flipV="1">
            <a:off x="5220072" y="1265064"/>
            <a:ext cx="792088" cy="219720"/>
          </a:xfrm>
          <a:prstGeom prst="straightConnector1">
            <a:avLst/>
          </a:prstGeom>
          <a:solidFill>
            <a:srgbClr val="00B8FF"/>
          </a:solidFill>
          <a:ln w="53975" cap="flat" cmpd="sng" algn="ctr">
            <a:solidFill>
              <a:srgbClr val="FF0000"/>
            </a:solidFill>
            <a:prstDash val="sysDash"/>
            <a:round/>
            <a:headEnd type="none" w="med" len="med"/>
            <a:tailEnd type="triangle"/>
          </a:ln>
          <a:effectLst/>
        </p:spPr>
      </p:cxnSp>
      <p:cxnSp>
        <p:nvCxnSpPr>
          <p:cNvPr id="17" name="Straight Arrow Connector 16">
            <a:extLst>
              <a:ext uri="{FF2B5EF4-FFF2-40B4-BE49-F238E27FC236}">
                <a16:creationId xmlns:a16="http://schemas.microsoft.com/office/drawing/2014/main" id="{C59C5D38-A7A7-487E-A556-6213B7858201}"/>
              </a:ext>
            </a:extLst>
          </p:cNvPr>
          <p:cNvCxnSpPr>
            <a:cxnSpLocks/>
          </p:cNvCxnSpPr>
          <p:nvPr/>
        </p:nvCxnSpPr>
        <p:spPr bwMode="auto">
          <a:xfrm flipH="1">
            <a:off x="5076056" y="1268760"/>
            <a:ext cx="1008112" cy="3816424"/>
          </a:xfrm>
          <a:prstGeom prst="straightConnector1">
            <a:avLst/>
          </a:prstGeom>
          <a:solidFill>
            <a:srgbClr val="00B8FF"/>
          </a:solidFill>
          <a:ln w="53975" cap="flat" cmpd="sng" algn="ctr">
            <a:solidFill>
              <a:srgbClr val="FF0000"/>
            </a:solidFill>
            <a:prstDash val="sysDash"/>
            <a:round/>
            <a:headEnd type="none" w="med" len="med"/>
            <a:tailEnd type="triangle"/>
          </a:ln>
          <a:effectLst/>
        </p:spPr>
      </p:cxnSp>
    </p:spTree>
    <p:extLst>
      <p:ext uri="{BB962C8B-B14F-4D97-AF65-F5344CB8AC3E}">
        <p14:creationId xmlns:p14="http://schemas.microsoft.com/office/powerpoint/2010/main" val="878745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1"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078313"/>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12 After this he went down to Capernaum with his mother and brothers and his disciples. There they stayed for a few days. 13 When it was almost time for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the Jewish Passover</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 Jesus went up to Jerusalem.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rPr>
              <a:t>14 In the temple courts he found men selling cattle, sheep and doves, and others sitting at tables exchanging money.</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endParaRPr>
          </a:p>
        </p:txBody>
      </p:sp>
      <p:sp>
        <p:nvSpPr>
          <p:cNvPr id="3" name="TextBox 2">
            <a:extLst>
              <a:ext uri="{FF2B5EF4-FFF2-40B4-BE49-F238E27FC236}">
                <a16:creationId xmlns:a16="http://schemas.microsoft.com/office/drawing/2014/main" id="{4575F239-6C01-47B9-B5AF-54F9123B6612}"/>
              </a:ext>
            </a:extLst>
          </p:cNvPr>
          <p:cNvSpPr txBox="1"/>
          <p:nvPr/>
        </p:nvSpPr>
        <p:spPr>
          <a:xfrm>
            <a:off x="218735" y="188640"/>
            <a:ext cx="383438" cy="461665"/>
          </a:xfrm>
          <a:prstGeom prst="rect">
            <a:avLst/>
          </a:prstGeom>
          <a:noFill/>
        </p:spPr>
        <p:txBody>
          <a:bodyPr wrap="none" rtlCol="0">
            <a:spAutoFit/>
          </a:bodyPr>
          <a:lstStyle/>
          <a:p>
            <a:r>
              <a:rPr lang="en-US" sz="2400" dirty="0">
                <a:latin typeface="Franklin Gothic Heavy" panose="020B0903020102020204" pitchFamily="34" charset="0"/>
              </a:rPr>
              <a:t>X</a:t>
            </a:r>
            <a:endParaRPr lang="en-AU" sz="2400" dirty="0">
              <a:latin typeface="Franklin Gothic Heavy" panose="020B0903020102020204" pitchFamily="34" charset="0"/>
            </a:endParaRPr>
          </a:p>
        </p:txBody>
      </p:sp>
    </p:spTree>
    <p:extLst>
      <p:ext uri="{BB962C8B-B14F-4D97-AF65-F5344CB8AC3E}">
        <p14:creationId xmlns:p14="http://schemas.microsoft.com/office/powerpoint/2010/main" val="41449319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95536" y="133752"/>
            <a:ext cx="2520280" cy="523220"/>
          </a:xfrm>
          <a:prstGeom prst="rect">
            <a:avLst/>
          </a:prstGeom>
          <a:noFill/>
        </p:spPr>
        <p:txBody>
          <a:bodyPr wrap="square" rtlCol="0">
            <a:spAutoFit/>
          </a:bodyPr>
          <a:lstStyle/>
          <a:p>
            <a:pPr marL="0" marR="0" lvl="0" indent="0"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0" i="0" u="none" strike="noStrike" kern="1200" cap="none" spc="0" normalizeH="0" baseline="0" noProof="0" dirty="0">
                <a:ln>
                  <a:noFill/>
                </a:ln>
                <a:solidFill>
                  <a:srgbClr val="FFFF00"/>
                </a:solidFill>
                <a:effectLst/>
                <a:uLnTx/>
                <a:uFillTx/>
                <a:latin typeface="Franklin Gothic Heavy" panose="020B0903020102020204" pitchFamily="34" charset="0"/>
              </a:rPr>
              <a:t>Passover....</a:t>
            </a:r>
            <a:endParaRPr kumimoji="0" lang="en-AU" sz="2800" b="0" i="0" u="none" strike="noStrike" kern="1200" cap="none" spc="0" normalizeH="0" baseline="0" noProof="0" dirty="0">
              <a:ln>
                <a:noFill/>
              </a:ln>
              <a:solidFill>
                <a:srgbClr val="FFFF00"/>
              </a:solidFill>
              <a:effectLst/>
              <a:uLnTx/>
              <a:uFillTx/>
              <a:latin typeface="Franklin Gothic Heavy" panose="020B0903020102020204" pitchFamily="34" charset="0"/>
            </a:endParaRPr>
          </a:p>
        </p:txBody>
      </p:sp>
      <p:sp>
        <p:nvSpPr>
          <p:cNvPr id="4" name="TextBox 3"/>
          <p:cNvSpPr txBox="1"/>
          <p:nvPr/>
        </p:nvSpPr>
        <p:spPr>
          <a:xfrm>
            <a:off x="420192" y="859065"/>
            <a:ext cx="8457956" cy="5139869"/>
          </a:xfrm>
          <a:prstGeom prst="rect">
            <a:avLst/>
          </a:prstGeom>
          <a:noFill/>
        </p:spPr>
        <p:txBody>
          <a:bodyPr wrap="none" rtlCol="0">
            <a:spAutoFit/>
          </a:bodyPr>
          <a:lstStyle/>
          <a:p>
            <a:pPr marL="642938" marR="0" lvl="0" indent="-642938"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rPr>
              <a:t>1</a:t>
            </a:r>
            <a:r>
              <a:rPr kumimoji="0" lang="en-US" sz="3600" b="0" i="0" u="none" strike="noStrike" kern="1200" cap="none" spc="0" normalizeH="0" baseline="30000" noProof="0" dirty="0">
                <a:ln>
                  <a:noFill/>
                </a:ln>
                <a:solidFill>
                  <a:srgbClr val="FFFF00"/>
                </a:solidFill>
                <a:effectLst/>
                <a:uLnTx/>
                <a:uFillTx/>
                <a:latin typeface="Franklin Gothic Heavy" panose="020B0903020102020204" pitchFamily="34" charset="0"/>
              </a:rPr>
              <a:t>st</a:t>
            </a:r>
            <a:r>
              <a:rPr kumimoji="0" lang="en-US" sz="3600" b="0" i="0" u="none" strike="noStrike" kern="1200" cap="none" spc="0" normalizeH="0" noProof="0" dirty="0">
                <a:ln>
                  <a:noFill/>
                </a:ln>
                <a:solidFill>
                  <a:srgbClr val="FFFF00"/>
                </a:solidFill>
                <a:effectLst/>
                <a:uLnTx/>
                <a:uFillTx/>
                <a:latin typeface="Franklin Gothic Heavy" panose="020B0903020102020204" pitchFamily="34" charset="0"/>
              </a:rPr>
              <a:t> of the 3 occasions</a:t>
            </a:r>
            <a:endPar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endParaRPr>
          </a:p>
          <a:p>
            <a:pPr marL="642938" marR="0" lvl="0" indent="-642938"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rPr>
              <a:t>14</a:t>
            </a:r>
            <a:r>
              <a:rPr kumimoji="0" lang="en-US" sz="3600" b="0" i="0" u="none" strike="noStrike" kern="1200" cap="none" spc="0" normalizeH="0" baseline="30000" noProof="0" dirty="0">
                <a:ln>
                  <a:noFill/>
                </a:ln>
                <a:solidFill>
                  <a:srgbClr val="FFFF00"/>
                </a:solidFill>
                <a:effectLst/>
                <a:uLnTx/>
                <a:uFillTx/>
                <a:latin typeface="Franklin Gothic Heavy" panose="020B0903020102020204" pitchFamily="34" charset="0"/>
              </a:rPr>
              <a:t>th</a:t>
            </a: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rPr>
              <a:t> of the first month yearly</a:t>
            </a:r>
          </a:p>
          <a:p>
            <a:pPr marL="642938" marR="0" lvl="0" indent="-642938"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rPr>
              <a:t>Remembrance</a:t>
            </a:r>
            <a:r>
              <a:rPr kumimoji="0" lang="en-US" sz="3600" b="0" i="0" u="none" strike="noStrike" kern="1200" cap="none" spc="0" normalizeH="0" noProof="0" dirty="0">
                <a:ln>
                  <a:noFill/>
                </a:ln>
                <a:solidFill>
                  <a:srgbClr val="FFFF00"/>
                </a:solidFill>
                <a:effectLst/>
                <a:uLnTx/>
                <a:uFillTx/>
                <a:latin typeface="Franklin Gothic Heavy" panose="020B0903020102020204" pitchFamily="34" charset="0"/>
              </a:rPr>
              <a:t> Day    (Exodus 12)</a:t>
            </a:r>
          </a:p>
          <a:p>
            <a:pPr marL="1385888" lvl="1" indent="-642938">
              <a:buClr>
                <a:srgbClr val="FFFF00"/>
              </a:buClr>
              <a:buFont typeface="Arial" panose="020B0604020202020204" pitchFamily="34" charset="0"/>
              <a:buChar char="•"/>
            </a:pPr>
            <a:r>
              <a:rPr lang="en-US" sz="2800" noProof="0" dirty="0">
                <a:solidFill>
                  <a:srgbClr val="FFFF00"/>
                </a:solidFill>
                <a:latin typeface="Franklin Gothic Heavy" panose="020B0903020102020204" pitchFamily="34" charset="0"/>
              </a:rPr>
              <a:t>God’s redemptive work for Israel</a:t>
            </a:r>
          </a:p>
          <a:p>
            <a:pPr marL="642938" marR="0" lvl="0" indent="-642938"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rPr>
              <a:t>New Testament</a:t>
            </a:r>
          </a:p>
          <a:p>
            <a:pPr marL="1385888" lvl="1" indent="-642938">
              <a:buClr>
                <a:srgbClr val="FFFF00"/>
              </a:buClr>
              <a:buFont typeface="Arial" panose="020B0604020202020204" pitchFamily="34" charset="0"/>
              <a:buChar char="•"/>
            </a:pPr>
            <a:r>
              <a:rPr lang="en-US" sz="2800" dirty="0">
                <a:solidFill>
                  <a:srgbClr val="FFFF00"/>
                </a:solidFill>
                <a:latin typeface="Franklin Gothic Heavy" panose="020B0903020102020204" pitchFamily="34" charset="0"/>
              </a:rPr>
              <a:t>Passover + Exodus</a:t>
            </a:r>
          </a:p>
          <a:p>
            <a:pPr marL="1385888" lvl="1" indent="-642938">
              <a:buClr>
                <a:srgbClr val="FFFF00"/>
              </a:buClr>
              <a:buFont typeface="Arial" panose="020B0604020202020204" pitchFamily="34" charset="0"/>
              <a:buChar char="•"/>
            </a:pPr>
            <a:r>
              <a:rPr kumimoji="0" lang="en-US" sz="2800" b="0" i="0" u="none" strike="noStrike" kern="1200" cap="none" spc="0" normalizeH="0" baseline="0" noProof="0" dirty="0">
                <a:ln>
                  <a:noFill/>
                </a:ln>
                <a:solidFill>
                  <a:srgbClr val="FFFF00"/>
                </a:solidFill>
                <a:effectLst/>
                <a:uLnTx/>
                <a:uFillTx/>
                <a:latin typeface="Franklin Gothic Heavy" panose="020B0903020102020204" pitchFamily="34" charset="0"/>
              </a:rPr>
              <a:t>Christ’s</a:t>
            </a:r>
            <a:r>
              <a:rPr kumimoji="0" lang="en-US" sz="2800" b="0" i="0" u="none" strike="noStrike" kern="1200" cap="none" spc="0" normalizeH="0" noProof="0" dirty="0">
                <a:ln>
                  <a:noFill/>
                </a:ln>
                <a:solidFill>
                  <a:srgbClr val="FFFF00"/>
                </a:solidFill>
                <a:effectLst/>
                <a:uLnTx/>
                <a:uFillTx/>
                <a:latin typeface="Franklin Gothic Heavy" panose="020B0903020102020204" pitchFamily="34" charset="0"/>
              </a:rPr>
              <a:t> redemptive work</a:t>
            </a:r>
          </a:p>
          <a:p>
            <a:pPr marL="1385888" lvl="1" indent="-642938">
              <a:buClr>
                <a:srgbClr val="FFFF00"/>
              </a:buClr>
              <a:buFont typeface="Arial" panose="020B0604020202020204" pitchFamily="34" charset="0"/>
              <a:buChar char="•"/>
            </a:pPr>
            <a:r>
              <a:rPr lang="en-US" sz="2800" baseline="0" dirty="0">
                <a:solidFill>
                  <a:srgbClr val="FFFF00"/>
                </a:solidFill>
                <a:latin typeface="Franklin Gothic Heavy" panose="020B0903020102020204" pitchFamily="34" charset="0"/>
              </a:rPr>
              <a:t>Jesus</a:t>
            </a:r>
            <a:r>
              <a:rPr lang="en-US" sz="2800" dirty="0">
                <a:solidFill>
                  <a:srgbClr val="FFFF00"/>
                </a:solidFill>
                <a:latin typeface="Franklin Gothic Heavy" panose="020B0903020102020204" pitchFamily="34" charset="0"/>
              </a:rPr>
              <a:t> – ‘Our Passover Lamb’ (1 Cor 5:7)</a:t>
            </a:r>
            <a:endParaRPr kumimoji="0" lang="en-US" sz="2800" b="0" i="0" u="none" strike="noStrike" kern="1200" cap="none" spc="0" normalizeH="0" baseline="0" noProof="0" dirty="0">
              <a:ln>
                <a:noFill/>
              </a:ln>
              <a:solidFill>
                <a:srgbClr val="FFFF00"/>
              </a:solidFill>
              <a:effectLst/>
              <a:uLnTx/>
              <a:uFillTx/>
              <a:latin typeface="Franklin Gothic Heavy" panose="020B0903020102020204" pitchFamily="34" charset="0"/>
            </a:endParaRPr>
          </a:p>
          <a:p>
            <a:pPr marL="642938" marR="0" lvl="0" indent="-642938"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rPr>
              <a:t>Jesus attended since childhood</a:t>
            </a:r>
          </a:p>
          <a:p>
            <a:pPr marL="1385888" lvl="1" indent="-642938">
              <a:buClr>
                <a:srgbClr val="FFFF00"/>
              </a:buClr>
              <a:buFont typeface="Arial" panose="020B0604020202020204" pitchFamily="34" charset="0"/>
              <a:buChar char="•"/>
            </a:pPr>
            <a:r>
              <a:rPr kumimoji="0" lang="en-US" sz="2800" b="0" i="0" u="none" strike="noStrike" kern="1200" cap="none" spc="0" normalizeH="0" baseline="0" noProof="0" dirty="0">
                <a:ln>
                  <a:noFill/>
                </a:ln>
                <a:solidFill>
                  <a:srgbClr val="FFFF00"/>
                </a:solidFill>
                <a:effectLst/>
                <a:uLnTx/>
                <a:uFillTx/>
                <a:latin typeface="Franklin Gothic Heavy" panose="020B0903020102020204" pitchFamily="34" charset="0"/>
              </a:rPr>
              <a:t>1</a:t>
            </a:r>
            <a:r>
              <a:rPr kumimoji="0" lang="en-US" sz="2800" b="0" i="0" u="none" strike="noStrike" kern="1200" cap="none" spc="0" normalizeH="0" baseline="30000" noProof="0" dirty="0">
                <a:ln>
                  <a:noFill/>
                </a:ln>
                <a:solidFill>
                  <a:srgbClr val="FFFF00"/>
                </a:solidFill>
                <a:effectLst/>
                <a:uLnTx/>
                <a:uFillTx/>
                <a:latin typeface="Franklin Gothic Heavy" panose="020B0903020102020204" pitchFamily="34" charset="0"/>
              </a:rPr>
              <a:t>st</a:t>
            </a:r>
            <a:r>
              <a:rPr kumimoji="0" lang="en-US" sz="2800" b="0" i="0" u="none" strike="noStrike" kern="1200" cap="none" spc="0" normalizeH="0" baseline="0" noProof="0" dirty="0">
                <a:ln>
                  <a:noFill/>
                </a:ln>
                <a:solidFill>
                  <a:srgbClr val="FFFF00"/>
                </a:solidFill>
                <a:effectLst/>
                <a:uLnTx/>
                <a:uFillTx/>
                <a:latin typeface="Franklin Gothic Heavy" panose="020B0903020102020204" pitchFamily="34" charset="0"/>
              </a:rPr>
              <a:t> time returned as Messiah</a:t>
            </a:r>
            <a:endPar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endParaRPr>
          </a:p>
        </p:txBody>
      </p:sp>
    </p:spTree>
    <p:extLst>
      <p:ext uri="{BB962C8B-B14F-4D97-AF65-F5344CB8AC3E}">
        <p14:creationId xmlns:p14="http://schemas.microsoft.com/office/powerpoint/2010/main" val="3024370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left)">
                                      <p:cBhvr>
                                        <p:cTn id="35" dur="500"/>
                                        <p:tgtEl>
                                          <p:spTgt spid="4">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wipe(left)">
                                      <p:cBhvr>
                                        <p:cTn id="39" dur="500"/>
                                        <p:tgtEl>
                                          <p:spTgt spid="4">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wipe(left)">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078313"/>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rPr>
              <a:t>12 After this he went down to Capernaum with his mother and brothers and his disciples. There they stayed for a few days. 13 When it was almost time for the Jewish Passover, Jesus went up to Jerusalem.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rPr>
              <a:t>14 In the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temple courts</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rPr>
              <a:t> he found men selling cattle, sheep and doves, and others sitting at tables exchanging money.</a:t>
            </a:r>
            <a:endPar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endParaRPr>
          </a:p>
        </p:txBody>
      </p:sp>
      <p:sp>
        <p:nvSpPr>
          <p:cNvPr id="3" name="TextBox 2">
            <a:extLst>
              <a:ext uri="{FF2B5EF4-FFF2-40B4-BE49-F238E27FC236}">
                <a16:creationId xmlns:a16="http://schemas.microsoft.com/office/drawing/2014/main" id="{95CE7454-C610-4EDE-B658-B8B90C26F7E5}"/>
              </a:ext>
            </a:extLst>
          </p:cNvPr>
          <p:cNvSpPr txBox="1"/>
          <p:nvPr/>
        </p:nvSpPr>
        <p:spPr>
          <a:xfrm>
            <a:off x="218735" y="188640"/>
            <a:ext cx="383438" cy="461665"/>
          </a:xfrm>
          <a:prstGeom prst="rect">
            <a:avLst/>
          </a:prstGeom>
          <a:noFill/>
        </p:spPr>
        <p:txBody>
          <a:bodyPr wrap="none" rtlCol="0">
            <a:spAutoFit/>
          </a:bodyPr>
          <a:lstStyle/>
          <a:p>
            <a:r>
              <a:rPr lang="en-US" sz="2400" dirty="0">
                <a:latin typeface="Franklin Gothic Heavy" panose="020B0903020102020204" pitchFamily="34" charset="0"/>
              </a:rPr>
              <a:t>X</a:t>
            </a:r>
            <a:endParaRPr lang="en-AU" sz="2400" dirty="0">
              <a:latin typeface="Franklin Gothic Heavy" panose="020B0903020102020204" pitchFamily="34" charset="0"/>
            </a:endParaRPr>
          </a:p>
        </p:txBody>
      </p:sp>
    </p:spTree>
    <p:extLst>
      <p:ext uri="{BB962C8B-B14F-4D97-AF65-F5344CB8AC3E}">
        <p14:creationId xmlns:p14="http://schemas.microsoft.com/office/powerpoint/2010/main" val="324138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b="-1000"/>
          </a:stretch>
        </a:blipFill>
        <a:effectLst/>
      </p:bgPr>
    </p:bg>
    <p:spTree>
      <p:nvGrpSpPr>
        <p:cNvPr id="1" name=""/>
        <p:cNvGrpSpPr/>
        <p:nvPr/>
      </p:nvGrpSpPr>
      <p:grpSpPr>
        <a:xfrm>
          <a:off x="0" y="0"/>
          <a:ext cx="0" cy="0"/>
          <a:chOff x="0" y="0"/>
          <a:chExt cx="0" cy="0"/>
        </a:xfrm>
      </p:grpSpPr>
      <p:sp>
        <p:nvSpPr>
          <p:cNvPr id="3" name="Sun 2"/>
          <p:cNvSpPr/>
          <p:nvPr/>
        </p:nvSpPr>
        <p:spPr bwMode="auto">
          <a:xfrm>
            <a:off x="6246186" y="1646802"/>
            <a:ext cx="162018" cy="162018"/>
          </a:xfrm>
          <a:prstGeom prst="sun">
            <a:avLst/>
          </a:prstGeom>
          <a:solidFill>
            <a:srgbClr val="FF0000"/>
          </a:solidFill>
          <a:ln w="12700" cap="flat" cmpd="sng" algn="ctr">
            <a:solidFill>
              <a:srgbClr val="FF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cxnSp>
        <p:nvCxnSpPr>
          <p:cNvPr id="7" name="Straight Connector 6"/>
          <p:cNvCxnSpPr>
            <a:cxnSpLocks/>
          </p:cNvCxnSpPr>
          <p:nvPr/>
        </p:nvCxnSpPr>
        <p:spPr bwMode="auto">
          <a:xfrm>
            <a:off x="6327195" y="278547"/>
            <a:ext cx="0" cy="1422261"/>
          </a:xfrm>
          <a:prstGeom prst="line">
            <a:avLst/>
          </a:prstGeom>
          <a:solidFill>
            <a:srgbClr val="00B8FF"/>
          </a:solidFill>
          <a:ln w="63500" cap="flat" cmpd="sng" algn="ctr">
            <a:solidFill>
              <a:srgbClr val="FFFF00"/>
            </a:solidFill>
            <a:prstDash val="solid"/>
            <a:round/>
            <a:headEnd type="none" w="med" len="med"/>
            <a:tailEnd type="none" w="med" len="med"/>
          </a:ln>
          <a:effectLst/>
        </p:spPr>
      </p:cxnSp>
      <p:sp>
        <p:nvSpPr>
          <p:cNvPr id="8" name="Oval 7"/>
          <p:cNvSpPr/>
          <p:nvPr/>
        </p:nvSpPr>
        <p:spPr bwMode="auto">
          <a:xfrm>
            <a:off x="6084168" y="43356"/>
            <a:ext cx="972108" cy="249492"/>
          </a:xfrm>
          <a:prstGeom prst="ellipse">
            <a:avLst/>
          </a:prstGeom>
          <a:noFill/>
          <a:ln w="63500" cap="flat" cmpd="sng" algn="ctr">
            <a:solidFill>
              <a:srgbClr val="FF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sp>
        <p:nvSpPr>
          <p:cNvPr id="9" name="Sun 8"/>
          <p:cNvSpPr/>
          <p:nvPr/>
        </p:nvSpPr>
        <p:spPr bwMode="auto">
          <a:xfrm>
            <a:off x="4828542" y="2564904"/>
            <a:ext cx="162018" cy="162018"/>
          </a:xfrm>
          <a:prstGeom prst="sun">
            <a:avLst/>
          </a:prstGeom>
          <a:solidFill>
            <a:srgbClr val="FF0000"/>
          </a:solidFill>
          <a:ln w="12700" cap="flat" cmpd="sng" algn="ctr">
            <a:solidFill>
              <a:srgbClr val="00B0F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cxnSp>
        <p:nvCxnSpPr>
          <p:cNvPr id="10" name="Straight Connector 9"/>
          <p:cNvCxnSpPr>
            <a:cxnSpLocks/>
          </p:cNvCxnSpPr>
          <p:nvPr/>
        </p:nvCxnSpPr>
        <p:spPr bwMode="auto">
          <a:xfrm flipH="1">
            <a:off x="4907554" y="260648"/>
            <a:ext cx="24486" cy="2353896"/>
          </a:xfrm>
          <a:prstGeom prst="line">
            <a:avLst/>
          </a:prstGeom>
          <a:solidFill>
            <a:srgbClr val="00B8FF"/>
          </a:solidFill>
          <a:ln w="63500" cap="flat" cmpd="sng" algn="ctr">
            <a:solidFill>
              <a:srgbClr val="00B0F0"/>
            </a:solidFill>
            <a:prstDash val="solid"/>
            <a:round/>
            <a:headEnd type="none" w="med" len="med"/>
            <a:tailEnd type="none" w="med" len="med"/>
          </a:ln>
          <a:effectLst/>
        </p:spPr>
      </p:cxnSp>
      <p:sp>
        <p:nvSpPr>
          <p:cNvPr id="11" name="Oval 10"/>
          <p:cNvSpPr/>
          <p:nvPr/>
        </p:nvSpPr>
        <p:spPr bwMode="auto">
          <a:xfrm>
            <a:off x="4802647" y="29055"/>
            <a:ext cx="972108" cy="249492"/>
          </a:xfrm>
          <a:prstGeom prst="ellipse">
            <a:avLst/>
          </a:prstGeom>
          <a:noFill/>
          <a:ln w="63500" cap="flat" cmpd="sng" algn="ctr">
            <a:solidFill>
              <a:srgbClr val="00B0F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sp>
        <p:nvSpPr>
          <p:cNvPr id="28" name="Sun 27"/>
          <p:cNvSpPr/>
          <p:nvPr/>
        </p:nvSpPr>
        <p:spPr bwMode="auto">
          <a:xfrm>
            <a:off x="4337974" y="3218878"/>
            <a:ext cx="162018" cy="162018"/>
          </a:xfrm>
          <a:prstGeom prst="sun">
            <a:avLst/>
          </a:prstGeom>
          <a:solidFill>
            <a:srgbClr val="FF0000"/>
          </a:solidFill>
          <a:ln w="12700" cap="flat" cmpd="sng" algn="ctr">
            <a:solidFill>
              <a:schemeClr val="accent6">
                <a:lumMod val="60000"/>
                <a:lumOff val="4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cxnSp>
        <p:nvCxnSpPr>
          <p:cNvPr id="29" name="Straight Connector 28"/>
          <p:cNvCxnSpPr>
            <a:cxnSpLocks/>
          </p:cNvCxnSpPr>
          <p:nvPr/>
        </p:nvCxnSpPr>
        <p:spPr bwMode="auto">
          <a:xfrm flipH="1">
            <a:off x="3536885" y="3345189"/>
            <a:ext cx="846094" cy="2856119"/>
          </a:xfrm>
          <a:prstGeom prst="line">
            <a:avLst/>
          </a:prstGeom>
          <a:solidFill>
            <a:srgbClr val="00B8FF"/>
          </a:solidFill>
          <a:ln w="63500" cap="flat" cmpd="sng" algn="ctr">
            <a:solidFill>
              <a:schemeClr val="accent6">
                <a:lumMod val="60000"/>
                <a:lumOff val="40000"/>
              </a:schemeClr>
            </a:solidFill>
            <a:prstDash val="solid"/>
            <a:round/>
            <a:headEnd type="none" w="med" len="med"/>
            <a:tailEnd type="none" w="med" len="med"/>
          </a:ln>
          <a:effectLst/>
        </p:spPr>
      </p:cxnSp>
      <p:sp>
        <p:nvSpPr>
          <p:cNvPr id="30" name="Oval 29"/>
          <p:cNvSpPr/>
          <p:nvPr/>
        </p:nvSpPr>
        <p:spPr bwMode="auto">
          <a:xfrm>
            <a:off x="2843808" y="6201308"/>
            <a:ext cx="1152128" cy="324036"/>
          </a:xfrm>
          <a:prstGeom prst="ellipse">
            <a:avLst/>
          </a:prstGeom>
          <a:noFill/>
          <a:ln w="63500" cap="flat" cmpd="sng" algn="ctr">
            <a:solidFill>
              <a:schemeClr val="accent6">
                <a:lumMod val="60000"/>
                <a:lumOff val="4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sp>
        <p:nvSpPr>
          <p:cNvPr id="31" name="Sun 30"/>
          <p:cNvSpPr/>
          <p:nvPr/>
        </p:nvSpPr>
        <p:spPr bwMode="auto">
          <a:xfrm>
            <a:off x="2411760" y="2186862"/>
            <a:ext cx="432048" cy="324036"/>
          </a:xfrm>
          <a:prstGeom prst="sun">
            <a:avLst/>
          </a:prstGeom>
          <a:solidFill>
            <a:srgbClr val="FF0000"/>
          </a:solidFill>
          <a:ln w="9525" cap="flat" cmpd="sng" algn="ctr">
            <a:solidFill>
              <a:srgbClr val="00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sp>
        <p:nvSpPr>
          <p:cNvPr id="32" name="Sun 31"/>
          <p:cNvSpPr/>
          <p:nvPr/>
        </p:nvSpPr>
        <p:spPr bwMode="auto">
          <a:xfrm>
            <a:off x="6246186" y="3753036"/>
            <a:ext cx="432048" cy="324036"/>
          </a:xfrm>
          <a:prstGeom prst="sun">
            <a:avLst/>
          </a:prstGeom>
          <a:solidFill>
            <a:srgbClr val="FF0000"/>
          </a:solidFill>
          <a:ln w="9525" cap="flat" cmpd="sng" algn="ctr">
            <a:solidFill>
              <a:srgbClr val="00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cxnSp>
        <p:nvCxnSpPr>
          <p:cNvPr id="34" name="Straight Connector 33"/>
          <p:cNvCxnSpPr>
            <a:cxnSpLocks/>
          </p:cNvCxnSpPr>
          <p:nvPr/>
        </p:nvCxnSpPr>
        <p:spPr bwMode="auto">
          <a:xfrm flipH="1" flipV="1">
            <a:off x="1979712" y="534482"/>
            <a:ext cx="621070" cy="1706386"/>
          </a:xfrm>
          <a:prstGeom prst="line">
            <a:avLst/>
          </a:prstGeom>
          <a:solidFill>
            <a:srgbClr val="00B8FF"/>
          </a:solidFill>
          <a:ln w="63500" cap="flat" cmpd="sng" algn="ctr">
            <a:solidFill>
              <a:srgbClr val="00FFFF"/>
            </a:solidFill>
            <a:prstDash val="solid"/>
            <a:round/>
            <a:headEnd type="none" w="med" len="med"/>
            <a:tailEnd type="none" w="med" len="med"/>
          </a:ln>
          <a:effectLst/>
        </p:spPr>
      </p:cxnSp>
      <p:cxnSp>
        <p:nvCxnSpPr>
          <p:cNvPr id="36" name="Straight Connector 35"/>
          <p:cNvCxnSpPr>
            <a:cxnSpLocks/>
          </p:cNvCxnSpPr>
          <p:nvPr/>
        </p:nvCxnSpPr>
        <p:spPr bwMode="auto">
          <a:xfrm flipH="1" flipV="1">
            <a:off x="6462210" y="4005064"/>
            <a:ext cx="756084" cy="1962218"/>
          </a:xfrm>
          <a:prstGeom prst="line">
            <a:avLst/>
          </a:prstGeom>
          <a:solidFill>
            <a:srgbClr val="00B8FF"/>
          </a:solidFill>
          <a:ln w="63500" cap="flat" cmpd="sng" algn="ctr">
            <a:solidFill>
              <a:srgbClr val="00FFFF"/>
            </a:solidFill>
            <a:prstDash val="solid"/>
            <a:round/>
            <a:headEnd type="none" w="med" len="med"/>
            <a:tailEnd type="none" w="med" len="med"/>
          </a:ln>
          <a:effectLst/>
        </p:spPr>
      </p:cxnSp>
      <p:sp>
        <p:nvSpPr>
          <p:cNvPr id="39" name="Rounded Rectangle 38"/>
          <p:cNvSpPr/>
          <p:nvPr/>
        </p:nvSpPr>
        <p:spPr bwMode="auto">
          <a:xfrm>
            <a:off x="1115616" y="116632"/>
            <a:ext cx="864096" cy="417850"/>
          </a:xfrm>
          <a:prstGeom prst="roundRect">
            <a:avLst/>
          </a:prstGeom>
          <a:noFill/>
          <a:ln w="63500" cap="flat" cmpd="sng" algn="ctr">
            <a:solidFill>
              <a:srgbClr val="00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sp>
        <p:nvSpPr>
          <p:cNvPr id="43" name="Rounded Rectangle 42"/>
          <p:cNvSpPr/>
          <p:nvPr/>
        </p:nvSpPr>
        <p:spPr bwMode="auto">
          <a:xfrm>
            <a:off x="7218294" y="5877272"/>
            <a:ext cx="900100" cy="450050"/>
          </a:xfrm>
          <a:prstGeom prst="roundRect">
            <a:avLst/>
          </a:prstGeom>
          <a:noFill/>
          <a:ln w="63500" cap="flat" cmpd="sng" algn="ctr">
            <a:solidFill>
              <a:srgbClr val="00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en-AU">
              <a:ea typeface="新細明體" charset="-120"/>
            </a:endParaRPr>
          </a:p>
        </p:txBody>
      </p:sp>
    </p:spTree>
    <p:extLst>
      <p:ext uri="{BB962C8B-B14F-4D97-AF65-F5344CB8AC3E}">
        <p14:creationId xmlns:p14="http://schemas.microsoft.com/office/powerpoint/2010/main" val="42303935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22" presetClass="entr" presetSubtype="1"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1000"/>
                                        <p:tgtEl>
                                          <p:spTgt spid="3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1000"/>
                                        <p:tgtEl>
                                          <p:spTgt spid="32"/>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1"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1500"/>
                            </p:stCondLst>
                            <p:childTnLst>
                              <p:par>
                                <p:cTn id="53" presetID="22" presetClass="entr" presetSubtype="4"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up)">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28" grpId="0" animBg="1"/>
      <p:bldP spid="30" grpId="0" animBg="1"/>
      <p:bldP spid="31" grpId="0" animBg="1"/>
      <p:bldP spid="32" grpId="0" animBg="1"/>
      <p:bldP spid="39"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15 So he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made a whip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out of cords, and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drove</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 all from the temple area</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both sheep and cattle; he scattered the coins of the money changers and overturned their tables. 16 To those who sold doves he said, "Get these out of here! How dare you turn my Father's house into a market!"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17 His disciples remembered that it is written: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"Zeal for your house will consume me."</a:t>
            </a:r>
            <a:endParaRPr kumimoji="0" lang="en-AU" sz="3600" b="0" i="0"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endParaRPr>
          </a:p>
        </p:txBody>
      </p:sp>
      <p:sp>
        <p:nvSpPr>
          <p:cNvPr id="3" name="TextBox 2">
            <a:extLst>
              <a:ext uri="{FF2B5EF4-FFF2-40B4-BE49-F238E27FC236}">
                <a16:creationId xmlns:a16="http://schemas.microsoft.com/office/drawing/2014/main" id="{C1C685E1-AB05-4B2E-825C-F22BBF711B86}"/>
              </a:ext>
            </a:extLst>
          </p:cNvPr>
          <p:cNvSpPr txBox="1"/>
          <p:nvPr/>
        </p:nvSpPr>
        <p:spPr>
          <a:xfrm>
            <a:off x="218735" y="188640"/>
            <a:ext cx="383438" cy="461665"/>
          </a:xfrm>
          <a:prstGeom prst="rect">
            <a:avLst/>
          </a:prstGeom>
          <a:noFill/>
        </p:spPr>
        <p:txBody>
          <a:bodyPr wrap="none" rtlCol="0">
            <a:spAutoFit/>
          </a:bodyPr>
          <a:lstStyle/>
          <a:p>
            <a:r>
              <a:rPr lang="en-US" sz="2400" dirty="0">
                <a:latin typeface="Franklin Gothic Heavy" panose="020B0903020102020204" pitchFamily="34" charset="0"/>
              </a:rPr>
              <a:t>X</a:t>
            </a:r>
            <a:endParaRPr lang="en-AU" sz="2400" dirty="0">
              <a:latin typeface="Franklin Gothic Heavy" panose="020B0903020102020204" pitchFamily="34" charset="0"/>
            </a:endParaRPr>
          </a:p>
        </p:txBody>
      </p:sp>
    </p:spTree>
    <p:extLst>
      <p:ext uri="{BB962C8B-B14F-4D97-AF65-F5344CB8AC3E}">
        <p14:creationId xmlns:p14="http://schemas.microsoft.com/office/powerpoint/2010/main" val="1924438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23528" y="301557"/>
            <a:ext cx="8328272" cy="954107"/>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TWO accounts of </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Jesus cleansed the </a:t>
            </a:r>
            <a:r>
              <a:rPr kumimoji="0" lang="en-US" sz="2800" b="0" i="0" u="none" strike="noStrike" kern="1200" cap="none" spc="0" normalizeH="0" baseline="0" noProof="0" dirty="0" err="1">
                <a:ln>
                  <a:noFill/>
                </a:ln>
                <a:effectLst/>
                <a:uLnTx/>
                <a:uFillTx/>
                <a:latin typeface="Franklin Gothic Heavy" panose="020B0903020102020204" pitchFamily="34" charset="0"/>
                <a:ea typeface="新細明體" pitchFamily="18" charset="-120"/>
                <a:cs typeface="+mn-cs"/>
              </a:rPr>
              <a:t>Tem</a:t>
            </a:r>
            <a:r>
              <a:rPr lang="en-US" sz="2800" dirty="0" err="1">
                <a:latin typeface="Franklin Gothic Heavy" panose="020B0903020102020204" pitchFamily="34" charset="0"/>
              </a:rPr>
              <a:t>ple</a:t>
            </a:r>
            <a:endParaRPr kumimoji="0" lang="en-AU" sz="28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endParaRPr>
          </a:p>
        </p:txBody>
      </p:sp>
      <p:sp>
        <p:nvSpPr>
          <p:cNvPr id="4" name="TextBox 3"/>
          <p:cNvSpPr txBox="1"/>
          <p:nvPr/>
        </p:nvSpPr>
        <p:spPr>
          <a:xfrm>
            <a:off x="539552" y="1661313"/>
            <a:ext cx="8150693" cy="4431983"/>
          </a:xfrm>
          <a:prstGeom prst="rect">
            <a:avLst/>
          </a:prstGeom>
          <a:noFill/>
        </p:spPr>
        <p:txBody>
          <a:bodyPr wrap="none" rtlCol="0">
            <a:spAutoFit/>
          </a:bodyPr>
          <a:lstStyle/>
          <a:p>
            <a:pPr marL="642938" lvl="0" indent="-642938">
              <a:buClr>
                <a:schemeClr val="bg1"/>
              </a:buClr>
              <a:buFont typeface="Arial" panose="020B0604020202020204" pitchFamily="34" charset="0"/>
              <a:buChar char="•"/>
            </a:pPr>
            <a:r>
              <a:rPr lang="en-US" sz="3600" dirty="0">
                <a:latin typeface="Franklin Gothic Heavy" panose="020B0903020102020204" pitchFamily="34" charset="0"/>
              </a:rPr>
              <a:t>Matthew 21, Mark 11 &amp; Luke 19</a:t>
            </a:r>
          </a:p>
          <a:p>
            <a:pPr marL="1385888" lvl="1" indent="-642938">
              <a:buClr>
                <a:schemeClr val="bg1"/>
              </a:buClr>
              <a:buFont typeface="Arial" panose="020B0604020202020204" pitchFamily="34" charset="0"/>
              <a:buChar char="•"/>
            </a:pPr>
            <a:r>
              <a:rPr lang="en-US" sz="3200" dirty="0">
                <a:latin typeface="Franklin Gothic Heavy" panose="020B0903020102020204" pitchFamily="34" charset="0"/>
              </a:rPr>
              <a:t>2</a:t>
            </a:r>
            <a:r>
              <a:rPr lang="en-US" sz="3200" baseline="30000" dirty="0">
                <a:latin typeface="Franklin Gothic Heavy" panose="020B0903020102020204" pitchFamily="34" charset="0"/>
              </a:rPr>
              <a:t>nd</a:t>
            </a:r>
            <a:r>
              <a:rPr lang="en-US" sz="3200" dirty="0">
                <a:latin typeface="Franklin Gothic Heavy" panose="020B0903020102020204" pitchFamily="34" charset="0"/>
              </a:rPr>
              <a:t> account</a:t>
            </a:r>
          </a:p>
          <a:p>
            <a:pPr marL="1385888" lvl="1" indent="-642938">
              <a:buClr>
                <a:schemeClr val="bg1"/>
              </a:buClr>
              <a:buFont typeface="Arial" panose="020B0604020202020204" pitchFamily="34" charset="0"/>
              <a:buChar char="•"/>
            </a:pPr>
            <a:r>
              <a:rPr lang="en-US" sz="3200" dirty="0">
                <a:latin typeface="Franklin Gothic Heavy" panose="020B0903020102020204" pitchFamily="34" charset="0"/>
              </a:rPr>
              <a:t>Final week of Jesus’ ministry</a:t>
            </a:r>
          </a:p>
          <a:p>
            <a:pPr lvl="1" indent="0">
              <a:buClr>
                <a:schemeClr val="bg1"/>
              </a:buClr>
            </a:pPr>
            <a:r>
              <a:rPr lang="en-US" sz="2000" dirty="0">
                <a:latin typeface="Franklin Gothic Heavy" panose="020B0903020102020204" pitchFamily="34" charset="0"/>
              </a:rPr>
              <a:t> </a:t>
            </a:r>
          </a:p>
          <a:p>
            <a:pPr marL="642938" lvl="0" indent="-642938">
              <a:buClr>
                <a:schemeClr val="bg1"/>
              </a:buClr>
              <a:buFont typeface="Arial" panose="020B0604020202020204" pitchFamily="34" charset="0"/>
              <a:buChar char="•"/>
            </a:pPr>
            <a:r>
              <a:rPr lang="en-US" sz="3600" dirty="0">
                <a:latin typeface="Franklin Gothic Heavy" panose="020B0903020102020204" pitchFamily="34" charset="0"/>
              </a:rPr>
              <a:t>John 2</a:t>
            </a:r>
          </a:p>
          <a:p>
            <a:pPr marL="1385888" lvl="1" indent="-642938">
              <a:buClr>
                <a:schemeClr val="bg1"/>
              </a:buClr>
              <a:buFont typeface="Arial" panose="020B0604020202020204" pitchFamily="34" charset="0"/>
              <a:buChar char="•"/>
            </a:pPr>
            <a:r>
              <a:rPr lang="en-US" sz="3200" dirty="0">
                <a:latin typeface="Franklin Gothic Heavy" panose="020B0903020102020204" pitchFamily="34" charset="0"/>
              </a:rPr>
              <a:t>1</a:t>
            </a:r>
            <a:r>
              <a:rPr lang="en-US" sz="3200" baseline="30000" dirty="0">
                <a:latin typeface="Franklin Gothic Heavy" panose="020B0903020102020204" pitchFamily="34" charset="0"/>
              </a:rPr>
              <a:t>st</a:t>
            </a:r>
            <a:r>
              <a:rPr lang="en-US" sz="3200" dirty="0">
                <a:latin typeface="Franklin Gothic Heavy" panose="020B0903020102020204" pitchFamily="34" charset="0"/>
              </a:rPr>
              <a:t> account</a:t>
            </a:r>
          </a:p>
          <a:p>
            <a:pPr marL="1385888" lvl="1" indent="-642938">
              <a:buClr>
                <a:schemeClr val="bg1"/>
              </a:buClr>
              <a:buFont typeface="Arial" panose="020B0604020202020204" pitchFamily="34" charset="0"/>
              <a:buChar char="•"/>
            </a:pPr>
            <a:r>
              <a:rPr lang="en-US" sz="3200" dirty="0">
                <a:latin typeface="Franklin Gothic Heavy" panose="020B0903020102020204" pitchFamily="34" charset="0"/>
              </a:rPr>
              <a:t>Beginning of Jesus’ ministry</a:t>
            </a:r>
          </a:p>
          <a:p>
            <a:pPr marL="1385888" lvl="1" indent="-642938">
              <a:buClr>
                <a:schemeClr val="bg1"/>
              </a:buClr>
              <a:buFont typeface="Arial" panose="020B0604020202020204" pitchFamily="34" charset="0"/>
              <a:buChar char="•"/>
            </a:pPr>
            <a:r>
              <a:rPr lang="en-US" sz="3200" dirty="0">
                <a:latin typeface="Franklin Gothic Heavy" panose="020B0903020102020204" pitchFamily="34" charset="0"/>
              </a:rPr>
              <a:t>Prophesy of the Messiah revealed</a:t>
            </a:r>
          </a:p>
          <a:p>
            <a:pPr lvl="1" indent="0">
              <a:buClr>
                <a:schemeClr val="bg1"/>
              </a:buClr>
            </a:pPr>
            <a:r>
              <a:rPr lang="en-US" sz="3200" dirty="0">
                <a:latin typeface="Franklin Gothic Heavy" panose="020B0903020102020204" pitchFamily="34" charset="0"/>
              </a:rPr>
              <a:t>       (Malachi 3:1-3)</a:t>
            </a:r>
          </a:p>
        </p:txBody>
      </p:sp>
    </p:spTree>
    <p:extLst>
      <p:ext uri="{BB962C8B-B14F-4D97-AF65-F5344CB8AC3E}">
        <p14:creationId xmlns:p14="http://schemas.microsoft.com/office/powerpoint/2010/main" val="56341405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left)">
                                      <p:cBhvr>
                                        <p:cTn id="35" dur="500"/>
                                        <p:tgtEl>
                                          <p:spTgt spid="4">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wipe(left)">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B1072-A148-41DC-9EA5-68C76BBF6A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70" b="19047"/>
          <a:stretch/>
        </p:blipFill>
        <p:spPr>
          <a:xfrm rot="5400000">
            <a:off x="1273324" y="-963488"/>
            <a:ext cx="6597352" cy="8784976"/>
          </a:xfrm>
          <a:prstGeom prst="rect">
            <a:avLst/>
          </a:prstGeom>
        </p:spPr>
      </p:pic>
    </p:spTree>
    <p:extLst>
      <p:ext uri="{BB962C8B-B14F-4D97-AF65-F5344CB8AC3E}">
        <p14:creationId xmlns:p14="http://schemas.microsoft.com/office/powerpoint/2010/main" val="31060289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18 Then the Jews demanded of him, "What miraculous sign can you show us to prove your authority to do all this?"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19 Jesus answered them, "Destroy this temple, and I will raise it again in three days." 20 The Jews replied, "It has taken forty-six years to build this temple, and you are going to raise it in three days?" 21 But the temple he had spoken of was his body.</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408736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18 Then the Jews demanded of him, "What miraculous sign can you show us to prove your authority to do all this?"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19 Jesus answered them, "Destroy this temple, and I will raise it again in three days."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20 The Jews replied, "It has taken forty-six years to build this temple, and you are going to raise it in three days?"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21 But the temple he had spoken of was his body.</a:t>
            </a:r>
            <a:endParaRPr kumimoji="0" lang="en-AU" sz="3600" b="0" i="0"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endParaRPr>
          </a:p>
        </p:txBody>
      </p:sp>
      <p:sp>
        <p:nvSpPr>
          <p:cNvPr id="3" name="TextBox 2">
            <a:extLst>
              <a:ext uri="{FF2B5EF4-FFF2-40B4-BE49-F238E27FC236}">
                <a16:creationId xmlns:a16="http://schemas.microsoft.com/office/drawing/2014/main" id="{1F2AB3F0-4EC8-4AEF-94E1-133B56BA4AD3}"/>
              </a:ext>
            </a:extLst>
          </p:cNvPr>
          <p:cNvSpPr txBox="1"/>
          <p:nvPr/>
        </p:nvSpPr>
        <p:spPr>
          <a:xfrm>
            <a:off x="218735" y="188640"/>
            <a:ext cx="383438" cy="461665"/>
          </a:xfrm>
          <a:prstGeom prst="rect">
            <a:avLst/>
          </a:prstGeom>
          <a:noFill/>
        </p:spPr>
        <p:txBody>
          <a:bodyPr wrap="none" rtlCol="0">
            <a:spAutoFit/>
          </a:bodyPr>
          <a:lstStyle/>
          <a:p>
            <a:r>
              <a:rPr lang="en-US" sz="2400" dirty="0">
                <a:latin typeface="Franklin Gothic Heavy" panose="020B0903020102020204" pitchFamily="34" charset="0"/>
              </a:rPr>
              <a:t>X</a:t>
            </a:r>
            <a:endParaRPr lang="en-AU" sz="2400" dirty="0">
              <a:latin typeface="Franklin Gothic Heavy" panose="020B0903020102020204" pitchFamily="34" charset="0"/>
            </a:endParaRPr>
          </a:p>
        </p:txBody>
      </p:sp>
    </p:spTree>
    <p:extLst>
      <p:ext uri="{BB962C8B-B14F-4D97-AF65-F5344CB8AC3E}">
        <p14:creationId xmlns:p14="http://schemas.microsoft.com/office/powerpoint/2010/main" val="53634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78C29B-F3D6-48A6-97F1-F7C442FA36CA}"/>
              </a:ext>
            </a:extLst>
          </p:cNvPr>
          <p:cNvSpPr txBox="1"/>
          <p:nvPr/>
        </p:nvSpPr>
        <p:spPr>
          <a:xfrm>
            <a:off x="611560" y="1268760"/>
            <a:ext cx="8237369" cy="5078313"/>
          </a:xfrm>
          <a:prstGeom prst="rect">
            <a:avLst/>
          </a:prstGeom>
          <a:noFill/>
        </p:spPr>
        <p:txBody>
          <a:bodyPr wrap="square" rtlCol="0">
            <a:spAutoFit/>
          </a:bodyPr>
          <a:lstStyle/>
          <a:p>
            <a:pPr marL="557213" indent="-557213">
              <a:buClr>
                <a:srgbClr val="FFFF00"/>
              </a:buClr>
              <a:buAutoNum type="arabicPeriod"/>
            </a:pPr>
            <a:r>
              <a:rPr lang="en-US" sz="3200" dirty="0">
                <a:solidFill>
                  <a:srgbClr val="FFFF00"/>
                </a:solidFill>
                <a:latin typeface="Franklin Gothic Heavy" panose="020B0903020102020204" pitchFamily="34" charset="0"/>
              </a:rPr>
              <a:t>King Solomon	- 959 BC built</a:t>
            </a:r>
          </a:p>
          <a:p>
            <a:pPr>
              <a:buClr>
                <a:srgbClr val="FFFF00"/>
              </a:buClr>
            </a:pPr>
            <a:r>
              <a:rPr lang="en-US" sz="3200" dirty="0">
                <a:solidFill>
                  <a:srgbClr val="FFFF00"/>
                </a:solidFill>
                <a:latin typeface="Franklin Gothic Heavy" panose="020B0903020102020204" pitchFamily="34" charset="0"/>
              </a:rPr>
              <a:t>								- 586 BC destroyed by</a:t>
            </a:r>
          </a:p>
          <a:p>
            <a:pPr>
              <a:buClr>
                <a:srgbClr val="FFFF00"/>
              </a:buClr>
            </a:pPr>
            <a:r>
              <a:rPr lang="en-US" sz="3200" dirty="0">
                <a:solidFill>
                  <a:srgbClr val="FFFF00"/>
                </a:solidFill>
                <a:latin typeface="Franklin Gothic Heavy" panose="020B0903020102020204" pitchFamily="34" charset="0"/>
              </a:rPr>
              <a:t>								  Babylon</a:t>
            </a:r>
          </a:p>
          <a:p>
            <a:pPr>
              <a:buClr>
                <a:srgbClr val="FFFF00"/>
              </a:buClr>
            </a:pPr>
            <a:endParaRPr lang="en-US" dirty="0">
              <a:solidFill>
                <a:srgbClr val="FFFF00"/>
              </a:solidFill>
              <a:latin typeface="Franklin Gothic Heavy" panose="020B0903020102020204" pitchFamily="34" charset="0"/>
            </a:endParaRPr>
          </a:p>
          <a:p>
            <a:pPr>
              <a:buClr>
                <a:srgbClr val="FFFF00"/>
              </a:buClr>
            </a:pPr>
            <a:r>
              <a:rPr lang="en-US" sz="3200" dirty="0">
                <a:solidFill>
                  <a:srgbClr val="FFFF00"/>
                </a:solidFill>
                <a:latin typeface="Franklin Gothic Heavy" panose="020B0903020102020204" pitchFamily="34" charset="0"/>
              </a:rPr>
              <a:t>2.  Zerubbabel		- 519 BC rebuilt</a:t>
            </a:r>
          </a:p>
          <a:p>
            <a:pPr>
              <a:buClr>
                <a:srgbClr val="FFFF00"/>
              </a:buClr>
            </a:pPr>
            <a:r>
              <a:rPr lang="en-US" sz="3200" dirty="0">
                <a:solidFill>
                  <a:srgbClr val="FFFF00"/>
                </a:solidFill>
                <a:latin typeface="Franklin Gothic Heavy" panose="020B0903020102020204" pitchFamily="34" charset="0"/>
              </a:rPr>
              <a:t>								- Lasted 500 years</a:t>
            </a:r>
          </a:p>
          <a:p>
            <a:pPr>
              <a:buClr>
                <a:srgbClr val="FFFF00"/>
              </a:buClr>
            </a:pPr>
            <a:r>
              <a:rPr lang="en-US" sz="3200" dirty="0">
                <a:solidFill>
                  <a:srgbClr val="FFFF00"/>
                </a:solidFill>
                <a:latin typeface="Franklin Gothic Heavy" panose="020B0903020102020204" pitchFamily="34" charset="0"/>
              </a:rPr>
              <a:t>								- In a mess</a:t>
            </a:r>
          </a:p>
          <a:p>
            <a:pPr>
              <a:buClr>
                <a:srgbClr val="FFFF00"/>
              </a:buClr>
            </a:pPr>
            <a:endParaRPr lang="en-US" dirty="0">
              <a:solidFill>
                <a:srgbClr val="FFFF00"/>
              </a:solidFill>
              <a:latin typeface="Franklin Gothic Heavy" panose="020B0903020102020204" pitchFamily="34" charset="0"/>
            </a:endParaRPr>
          </a:p>
          <a:p>
            <a:pPr>
              <a:buClr>
                <a:srgbClr val="FFFF00"/>
              </a:buClr>
            </a:pPr>
            <a:r>
              <a:rPr lang="en-US" sz="3200" dirty="0">
                <a:solidFill>
                  <a:srgbClr val="FFFF00"/>
                </a:solidFill>
                <a:latin typeface="Franklin Gothic Heavy" panose="020B0903020102020204" pitchFamily="34" charset="0"/>
              </a:rPr>
              <a:t>3. Herod the Great	- 19 BC reconstruct</a:t>
            </a:r>
          </a:p>
          <a:p>
            <a:pPr>
              <a:buClr>
                <a:srgbClr val="FFFF00"/>
              </a:buClr>
            </a:pPr>
            <a:r>
              <a:rPr lang="en-US" sz="3200" dirty="0">
                <a:solidFill>
                  <a:srgbClr val="FFFF00"/>
                </a:solidFill>
                <a:latin typeface="Franklin Gothic Heavy" panose="020B0903020102020204" pitchFamily="34" charset="0"/>
              </a:rPr>
              <a:t>								- 46 years ongoing</a:t>
            </a:r>
          </a:p>
          <a:p>
            <a:pPr>
              <a:buClr>
                <a:srgbClr val="FFFF00"/>
              </a:buClr>
            </a:pPr>
            <a:r>
              <a:rPr lang="en-US" sz="3200" dirty="0">
                <a:solidFill>
                  <a:srgbClr val="FFFF00"/>
                </a:solidFill>
                <a:latin typeface="Franklin Gothic Heavy" panose="020B0903020102020204" pitchFamily="34" charset="0"/>
              </a:rPr>
              <a:t>								- 70 AD destroyed </a:t>
            </a:r>
          </a:p>
        </p:txBody>
      </p:sp>
      <p:sp>
        <p:nvSpPr>
          <p:cNvPr id="3" name="TextBox 2">
            <a:extLst>
              <a:ext uri="{FF2B5EF4-FFF2-40B4-BE49-F238E27FC236}">
                <a16:creationId xmlns:a16="http://schemas.microsoft.com/office/drawing/2014/main" id="{C597DA38-19A2-4510-A82E-CF6CCD0741DB}"/>
              </a:ext>
            </a:extLst>
          </p:cNvPr>
          <p:cNvSpPr txBox="1"/>
          <p:nvPr/>
        </p:nvSpPr>
        <p:spPr>
          <a:xfrm>
            <a:off x="395536" y="404664"/>
            <a:ext cx="4036361" cy="523220"/>
          </a:xfrm>
          <a:prstGeom prst="rect">
            <a:avLst/>
          </a:prstGeom>
          <a:noFill/>
        </p:spPr>
        <p:txBody>
          <a:bodyPr wrap="none" rtlCol="0">
            <a:spAutoFit/>
          </a:bodyPr>
          <a:lstStyle/>
          <a:p>
            <a:r>
              <a:rPr lang="en-US" sz="2800" dirty="0">
                <a:solidFill>
                  <a:srgbClr val="FFFF00"/>
                </a:solidFill>
                <a:latin typeface="Franklin Gothic Heavy" panose="020B0903020102020204" pitchFamily="34" charset="0"/>
              </a:rPr>
              <a:t>Temple of Jerusalem ...</a:t>
            </a:r>
            <a:endParaRPr lang="en-AU" sz="2800" dirty="0">
              <a:solidFill>
                <a:srgbClr val="FFFF00"/>
              </a:solidFill>
              <a:latin typeface="Franklin Gothic Heavy" panose="020B0903020102020204" pitchFamily="34" charset="0"/>
            </a:endParaRPr>
          </a:p>
        </p:txBody>
      </p:sp>
    </p:spTree>
    <p:extLst>
      <p:ext uri="{BB962C8B-B14F-4D97-AF65-F5344CB8AC3E}">
        <p14:creationId xmlns:p14="http://schemas.microsoft.com/office/powerpoint/2010/main" val="56371053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000000">
                    <a:lumMod val="65000"/>
                    <a:lumOff val="35000"/>
                  </a:srgbClr>
                </a:solidFill>
                <a:effectLst/>
                <a:uLnTx/>
                <a:uFillTx/>
                <a:latin typeface="Papyrus" panose="03070502060502030205" pitchFamily="66" charset="0"/>
                <a:ea typeface="新細明體" pitchFamily="18" charset="-120"/>
                <a:cs typeface="+mn-cs"/>
              </a:rPr>
              <a:t>18 Then the Jews demanded of him, "What miraculous sign can you show us to prove your authority to do all this?"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19 Jesus answered them, "Destroy this temple, and I will raise it again in three days."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20 The Jews replied, "It has taken </a:t>
            </a:r>
            <a:r>
              <a:rPr kumimoji="0" lang="en-AU" sz="3600" b="1" i="1" u="sng" strike="noStrike" kern="1200" cap="none" spc="0" normalizeH="0" baseline="0" noProof="0" dirty="0">
                <a:ln>
                  <a:noFill/>
                </a:ln>
                <a:effectLst/>
                <a:uLnTx/>
                <a:uFillTx/>
                <a:latin typeface="Papyrus" panose="03070502060502030205" pitchFamily="66" charset="0"/>
                <a:ea typeface="新細明體" pitchFamily="18" charset="-120"/>
                <a:cs typeface="+mn-cs"/>
              </a:rPr>
              <a:t>forty-six years to build this temple</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and you are going to raise it in three days?"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21 But the temple he had spoken of was his body.</a:t>
            </a:r>
            <a:endParaRPr kumimoji="0" lang="en-AU" sz="3600" b="0" i="0"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endParaRPr>
          </a:p>
        </p:txBody>
      </p:sp>
      <p:sp>
        <p:nvSpPr>
          <p:cNvPr id="3" name="TextBox 2">
            <a:extLst>
              <a:ext uri="{FF2B5EF4-FFF2-40B4-BE49-F238E27FC236}">
                <a16:creationId xmlns:a16="http://schemas.microsoft.com/office/drawing/2014/main" id="{1F2AB3F0-4EC8-4AEF-94E1-133B56BA4AD3}"/>
              </a:ext>
            </a:extLst>
          </p:cNvPr>
          <p:cNvSpPr txBox="1"/>
          <p:nvPr/>
        </p:nvSpPr>
        <p:spPr>
          <a:xfrm>
            <a:off x="218735" y="188640"/>
            <a:ext cx="383438"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Franklin Gothic Heavy" panose="020B0903020102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Franklin Gothic Heavy" panose="020B0903020102020204" pitchFamily="34" charset="0"/>
              <a:ea typeface="新細明體" pitchFamily="18" charset="-120"/>
              <a:cs typeface="+mn-cs"/>
            </a:endParaRPr>
          </a:p>
        </p:txBody>
      </p:sp>
    </p:spTree>
    <p:extLst>
      <p:ext uri="{BB962C8B-B14F-4D97-AF65-F5344CB8AC3E}">
        <p14:creationId xmlns:p14="http://schemas.microsoft.com/office/powerpoint/2010/main" val="2917149795"/>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78C29B-F3D6-48A6-97F1-F7C442FA36CA}"/>
              </a:ext>
            </a:extLst>
          </p:cNvPr>
          <p:cNvSpPr txBox="1"/>
          <p:nvPr/>
        </p:nvSpPr>
        <p:spPr>
          <a:xfrm>
            <a:off x="771346" y="1628800"/>
            <a:ext cx="8064896" cy="3046988"/>
          </a:xfrm>
          <a:prstGeom prst="rect">
            <a:avLst/>
          </a:prstGeom>
          <a:noFill/>
        </p:spPr>
        <p:txBody>
          <a:bodyPr wrap="square" rtlCol="0">
            <a:spAutoFit/>
          </a:bodyPr>
          <a:lstStyle/>
          <a:p>
            <a:pPr marL="557213" marR="0" lvl="0" indent="-557213" algn="l" defTabSz="449263" rtl="0" eaLnBrk="0" fontAlgn="base" latinLnBrk="0" hangingPunct="0">
              <a:lnSpc>
                <a:spcPct val="100000"/>
              </a:lnSpc>
              <a:spcBef>
                <a:spcPct val="0"/>
              </a:spcBef>
              <a:spcAft>
                <a:spcPct val="0"/>
              </a:spcAft>
              <a:buClr>
                <a:schemeClr val="bg1"/>
              </a:buClr>
              <a:buSzPct val="100000"/>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Heaven &amp; Earth meets</a:t>
            </a:r>
          </a:p>
          <a:p>
            <a:pPr marL="557213" marR="0" lvl="0" indent="-557213" algn="l" defTabSz="449263" rtl="0" eaLnBrk="0" fontAlgn="base" latinLnBrk="0" hangingPunct="0">
              <a:lnSpc>
                <a:spcPct val="100000"/>
              </a:lnSpc>
              <a:spcBef>
                <a:spcPct val="0"/>
              </a:spcBef>
              <a:spcAft>
                <a:spcPct val="0"/>
              </a:spcAft>
              <a:buClr>
                <a:schemeClr val="bg1"/>
              </a:buClr>
              <a:buSzPct val="100000"/>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Symbol of God’s divine grace &amp; </a:t>
            </a:r>
          </a:p>
          <a:p>
            <a:pPr marR="0" lvl="0" algn="l" defTabSz="449263" rtl="0" eaLnBrk="0" fontAlgn="base" latinLnBrk="0" hangingPunct="0">
              <a:lnSpc>
                <a:spcPct val="100000"/>
              </a:lnSpc>
              <a:spcBef>
                <a:spcPct val="0"/>
              </a:spcBef>
              <a:spcAft>
                <a:spcPct val="0"/>
              </a:spcAft>
              <a:buClr>
                <a:schemeClr val="bg1"/>
              </a:buClr>
              <a:buSzPct val="100000"/>
              <a:tabLst/>
              <a:defRPr/>
            </a:pPr>
            <a:r>
              <a:rPr lang="en-US" sz="3200" dirty="0">
                <a:latin typeface="Franklin Gothic Heavy" panose="020B0903020102020204" pitchFamily="34" charset="0"/>
              </a:rPr>
              <a:t>      loving-kindness</a:t>
            </a:r>
            <a:endParaRPr kumimoji="0" lang="en-US" sz="32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endParaRPr>
          </a:p>
          <a:p>
            <a:pPr marL="557213" marR="0" lvl="0" indent="-557213" algn="l" defTabSz="449263" rtl="0" eaLnBrk="0" fontAlgn="base" latinLnBrk="0" hangingPunct="0">
              <a:lnSpc>
                <a:spcPct val="100000"/>
              </a:lnSpc>
              <a:spcBef>
                <a:spcPct val="0"/>
              </a:spcBef>
              <a:spcAft>
                <a:spcPct val="0"/>
              </a:spcAft>
              <a:buClr>
                <a:schemeClr val="bg1"/>
              </a:buClr>
              <a:buSzPct val="100000"/>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Jesus: ‘something greater’ </a:t>
            </a:r>
            <a:r>
              <a:rPr kumimoji="0" lang="en-US" sz="28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(Matt 12:6-7)</a:t>
            </a:r>
            <a:endParaRPr kumimoji="0" lang="en-US" sz="32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endParaRPr>
          </a:p>
          <a:p>
            <a:pPr marL="1300163" lvl="1" indent="-557213">
              <a:buClr>
                <a:schemeClr val="bg1"/>
              </a:buClr>
              <a:buFont typeface="Arial" panose="020B0604020202020204" pitchFamily="34" charset="0"/>
              <a:buChar char="•"/>
            </a:pPr>
            <a:r>
              <a:rPr kumimoji="0" lang="en-US" sz="32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God’s compassion</a:t>
            </a:r>
          </a:p>
          <a:p>
            <a:pPr marL="1300163" lvl="1" indent="-557213">
              <a:buClr>
                <a:schemeClr val="bg1"/>
              </a:buClr>
              <a:buFont typeface="Arial" panose="020B0604020202020204" pitchFamily="34" charset="0"/>
              <a:buChar char="•"/>
            </a:pPr>
            <a:r>
              <a:rPr kumimoji="0" lang="en-US" sz="32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God’s </a:t>
            </a:r>
            <a:r>
              <a:rPr kumimoji="0" lang="en-US" sz="3200" b="0" i="0" u="none" strike="noStrike" kern="1200" cap="none" spc="0" normalizeH="0" baseline="0" noProof="0" dirty="0" err="1">
                <a:ln>
                  <a:noFill/>
                </a:ln>
                <a:effectLst/>
                <a:uLnTx/>
                <a:uFillTx/>
                <a:latin typeface="Franklin Gothic Heavy" panose="020B0903020102020204" pitchFamily="34" charset="0"/>
                <a:ea typeface="新細明體" pitchFamily="18" charset="-120"/>
                <a:cs typeface="+mn-cs"/>
              </a:rPr>
              <a:t>favour</a:t>
            </a:r>
            <a:r>
              <a:rPr kumimoji="0" lang="en-US" sz="32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	</a:t>
            </a:r>
          </a:p>
        </p:txBody>
      </p:sp>
      <p:sp>
        <p:nvSpPr>
          <p:cNvPr id="3" name="TextBox 2">
            <a:extLst>
              <a:ext uri="{FF2B5EF4-FFF2-40B4-BE49-F238E27FC236}">
                <a16:creationId xmlns:a16="http://schemas.microsoft.com/office/drawing/2014/main" id="{C597DA38-19A2-4510-A82E-CF6CCD0741DB}"/>
              </a:ext>
            </a:extLst>
          </p:cNvPr>
          <p:cNvSpPr txBox="1"/>
          <p:nvPr/>
        </p:nvSpPr>
        <p:spPr>
          <a:xfrm>
            <a:off x="395536" y="404664"/>
            <a:ext cx="4408258"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rPr>
              <a:t>Meaning of the Temple...</a:t>
            </a:r>
            <a:endParaRPr kumimoji="0" lang="en-AU" sz="2800" b="0" i="0" u="none" strike="noStrike" kern="1200" cap="none" spc="0" normalizeH="0" baseline="0" noProof="0" dirty="0">
              <a:ln>
                <a:noFill/>
              </a:ln>
              <a:effectLst/>
              <a:uLnTx/>
              <a:uFillTx/>
              <a:latin typeface="Franklin Gothic Heavy" panose="020B0903020102020204" pitchFamily="34" charset="0"/>
              <a:ea typeface="新細明體" pitchFamily="18" charset="-120"/>
              <a:cs typeface="+mn-cs"/>
            </a:endParaRPr>
          </a:p>
        </p:txBody>
      </p:sp>
      <p:sp>
        <p:nvSpPr>
          <p:cNvPr id="4" name="TextBox 3">
            <a:extLst>
              <a:ext uri="{FF2B5EF4-FFF2-40B4-BE49-F238E27FC236}">
                <a16:creationId xmlns:a16="http://schemas.microsoft.com/office/drawing/2014/main" id="{47CE9761-FFAF-4BA1-8E9C-27E91AE9CD72}"/>
              </a:ext>
            </a:extLst>
          </p:cNvPr>
          <p:cNvSpPr txBox="1"/>
          <p:nvPr/>
        </p:nvSpPr>
        <p:spPr>
          <a:xfrm>
            <a:off x="8316416" y="6093296"/>
            <a:ext cx="383438" cy="461665"/>
          </a:xfrm>
          <a:prstGeom prst="rect">
            <a:avLst/>
          </a:prstGeom>
          <a:noFill/>
        </p:spPr>
        <p:txBody>
          <a:bodyPr wrap="none" rtlCol="0">
            <a:spAutoFit/>
          </a:bodyPr>
          <a:lstStyle/>
          <a:p>
            <a:r>
              <a:rPr lang="en-US" sz="2400" dirty="0">
                <a:latin typeface="Franklin Gothic Heavy" panose="020B0903020102020204" pitchFamily="34" charset="0"/>
              </a:rPr>
              <a:t>X</a:t>
            </a:r>
            <a:endParaRPr lang="en-AU" sz="2400" dirty="0">
              <a:latin typeface="Franklin Gothic Heavy" panose="020B0903020102020204" pitchFamily="34" charset="0"/>
            </a:endParaRPr>
          </a:p>
        </p:txBody>
      </p:sp>
    </p:spTree>
    <p:extLst>
      <p:ext uri="{BB962C8B-B14F-4D97-AF65-F5344CB8AC3E}">
        <p14:creationId xmlns:p14="http://schemas.microsoft.com/office/powerpoint/2010/main" val="26965859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78C29B-F3D6-48A6-97F1-F7C442FA36CA}"/>
              </a:ext>
            </a:extLst>
          </p:cNvPr>
          <p:cNvSpPr txBox="1"/>
          <p:nvPr/>
        </p:nvSpPr>
        <p:spPr>
          <a:xfrm>
            <a:off x="683568" y="1556792"/>
            <a:ext cx="8064896" cy="3046988"/>
          </a:xfrm>
          <a:prstGeom prst="rect">
            <a:avLst/>
          </a:prstGeom>
          <a:noFill/>
        </p:spPr>
        <p:txBody>
          <a:bodyPr wrap="square" rtlCol="0">
            <a:spAutoFit/>
          </a:bodyPr>
          <a:lstStyle/>
          <a:p>
            <a:pPr marL="557213" marR="0" lvl="0" indent="-557213"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Death: Heaven &amp; Earth meets</a:t>
            </a:r>
          </a:p>
          <a:p>
            <a:pPr marL="557213" marR="0" lvl="0" indent="-557213"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The reality which the Temple points to</a:t>
            </a:r>
          </a:p>
          <a:p>
            <a:pPr marL="557213" marR="0" lvl="0" indent="-557213"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lang="en-US" sz="3200" dirty="0">
                <a:solidFill>
                  <a:srgbClr val="FFFF00"/>
                </a:solidFill>
                <a:latin typeface="Franklin Gothic Heavy" panose="020B0903020102020204" pitchFamily="34" charset="0"/>
              </a:rPr>
              <a:t>‘</a:t>
            </a:r>
            <a:r>
              <a:rPr lang="en-US" sz="3200" i="1" dirty="0">
                <a:solidFill>
                  <a:srgbClr val="FFFF00"/>
                </a:solidFill>
                <a:latin typeface="Franklin Gothic Heavy" panose="020B0903020102020204" pitchFamily="34" charset="0"/>
              </a:rPr>
              <a:t>full of grace full of truth</a:t>
            </a:r>
            <a:r>
              <a:rPr lang="en-US" sz="3200" dirty="0">
                <a:solidFill>
                  <a:srgbClr val="FFFF00"/>
                </a:solidFill>
                <a:latin typeface="Franklin Gothic Heavy" panose="020B0903020102020204" pitchFamily="34" charset="0"/>
              </a:rPr>
              <a:t>’   (John 1:14)</a:t>
            </a:r>
          </a:p>
          <a:p>
            <a:pPr marL="557213" marR="0" lvl="0" indent="-557213"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Not oppose the Temple</a:t>
            </a:r>
          </a:p>
          <a:p>
            <a:pPr marL="557213" marR="0" lvl="0" indent="-557213"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Save the Temple</a:t>
            </a:r>
          </a:p>
          <a:p>
            <a:pPr marL="557213" marR="0" lvl="0" indent="-557213"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lang="en-US" sz="3200" dirty="0">
                <a:solidFill>
                  <a:srgbClr val="FFFF00"/>
                </a:solidFill>
                <a:latin typeface="Franklin Gothic Heavy" panose="020B0903020102020204" pitchFamily="34" charset="0"/>
              </a:rPr>
              <a:t>Cleansed for the unreached</a:t>
            </a:r>
            <a:endPar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endParaRPr>
          </a:p>
        </p:txBody>
      </p:sp>
      <p:sp>
        <p:nvSpPr>
          <p:cNvPr id="3" name="TextBox 2">
            <a:extLst>
              <a:ext uri="{FF2B5EF4-FFF2-40B4-BE49-F238E27FC236}">
                <a16:creationId xmlns:a16="http://schemas.microsoft.com/office/drawing/2014/main" id="{C597DA38-19A2-4510-A82E-CF6CCD0741DB}"/>
              </a:ext>
            </a:extLst>
          </p:cNvPr>
          <p:cNvSpPr txBox="1"/>
          <p:nvPr/>
        </p:nvSpPr>
        <p:spPr>
          <a:xfrm>
            <a:off x="467544" y="476672"/>
            <a:ext cx="2629374"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Jesus Christ …</a:t>
            </a:r>
            <a:endParaRPr kumimoji="0" lang="en-AU" sz="28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endParaRPr>
          </a:p>
        </p:txBody>
      </p:sp>
    </p:spTree>
    <p:extLst>
      <p:ext uri="{BB962C8B-B14F-4D97-AF65-F5344CB8AC3E}">
        <p14:creationId xmlns:p14="http://schemas.microsoft.com/office/powerpoint/2010/main" val="46703075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2308324"/>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22 After he was raised from the dead, his disciples recalled what he had said. Then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they believed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the Scripture and the words that Jesus had spoken. </a:t>
            </a:r>
            <a:endParaRPr kumimoji="0" lang="en-AU" sz="36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388201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4524315"/>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23 Now while he was in Jerusalem at the Passover Feast,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many people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saw the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miraculous signs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he was doing and believed in his name. 24 But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Jesus would not entrust himself to them</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for he knew all men. 25 He did not need man's testimony about man, for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he knew what was in a man.</a:t>
            </a:r>
            <a:endParaRPr kumimoji="0" lang="en-AU" sz="3600" b="0" i="0"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endParaRPr>
          </a:p>
        </p:txBody>
      </p:sp>
      <p:sp>
        <p:nvSpPr>
          <p:cNvPr id="4" name="TextBox 3">
            <a:extLst>
              <a:ext uri="{FF2B5EF4-FFF2-40B4-BE49-F238E27FC236}">
                <a16:creationId xmlns:a16="http://schemas.microsoft.com/office/drawing/2014/main" id="{78DD7834-734B-4288-99E9-BB686D451823}"/>
              </a:ext>
            </a:extLst>
          </p:cNvPr>
          <p:cNvSpPr txBox="1"/>
          <p:nvPr/>
        </p:nvSpPr>
        <p:spPr>
          <a:xfrm>
            <a:off x="218735" y="188640"/>
            <a:ext cx="383438" cy="461665"/>
          </a:xfrm>
          <a:prstGeom prst="rect">
            <a:avLst/>
          </a:prstGeom>
          <a:noFill/>
        </p:spPr>
        <p:txBody>
          <a:bodyPr wrap="none" rtlCol="0">
            <a:spAutoFit/>
          </a:bodyPr>
          <a:lstStyle/>
          <a:p>
            <a:r>
              <a:rPr lang="en-US" sz="2400" dirty="0">
                <a:latin typeface="Franklin Gothic Heavy" panose="020B0903020102020204" pitchFamily="34" charset="0"/>
              </a:rPr>
              <a:t>X</a:t>
            </a:r>
            <a:endParaRPr lang="en-AU" sz="2400" dirty="0">
              <a:latin typeface="Franklin Gothic Heavy" panose="020B0903020102020204" pitchFamily="34" charset="0"/>
            </a:endParaRPr>
          </a:p>
        </p:txBody>
      </p:sp>
    </p:spTree>
    <p:extLst>
      <p:ext uri="{BB962C8B-B14F-4D97-AF65-F5344CB8AC3E}">
        <p14:creationId xmlns:p14="http://schemas.microsoft.com/office/powerpoint/2010/main" val="1573384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78C29B-F3D6-48A6-97F1-F7C442FA36CA}"/>
              </a:ext>
            </a:extLst>
          </p:cNvPr>
          <p:cNvSpPr txBox="1"/>
          <p:nvPr/>
        </p:nvSpPr>
        <p:spPr>
          <a:xfrm>
            <a:off x="1547664" y="966787"/>
            <a:ext cx="6264696" cy="4924425"/>
          </a:xfrm>
          <a:prstGeom prst="rect">
            <a:avLst/>
          </a:prstGeom>
          <a:noFill/>
        </p:spPr>
        <p:txBody>
          <a:bodyPr wrap="square" rtlCol="0">
            <a:spAutoFit/>
          </a:bodyPr>
          <a:lstStyle/>
          <a:p>
            <a:pPr marL="557213" marR="0" lvl="0" indent="-557213"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Temple</a:t>
            </a:r>
          </a:p>
          <a:p>
            <a:pPr marL="1300163" lvl="1" indent="-557213">
              <a:buClr>
                <a:srgbClr val="FFFF00"/>
              </a:buClr>
              <a:buFont typeface="Wingdings" panose="05000000000000000000" pitchFamily="2" charset="2"/>
              <a:buChar char="Ø"/>
            </a:pP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God’s Compassion</a:t>
            </a:r>
          </a:p>
          <a:p>
            <a:pPr marL="2057400" lvl="3" indent="-457200">
              <a:buClr>
                <a:srgbClr val="FFFF00"/>
              </a:buClr>
              <a:buFont typeface="Wingdings" panose="05000000000000000000" pitchFamily="2" charset="2"/>
              <a:buChar char="ü"/>
            </a:pPr>
            <a:r>
              <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Divine grace</a:t>
            </a:r>
          </a:p>
          <a:p>
            <a:pPr marL="2057400" lvl="3" indent="-457200">
              <a:buClr>
                <a:srgbClr val="FFFF00"/>
              </a:buClr>
              <a:buFont typeface="Wingdings" panose="05000000000000000000" pitchFamily="2" charset="2"/>
              <a:buChar char="ü"/>
            </a:pPr>
            <a:r>
              <a:rPr lang="en-US" sz="3200" dirty="0">
                <a:solidFill>
                  <a:srgbClr val="FFFF00"/>
                </a:solidFill>
                <a:latin typeface="Franklin Gothic Heavy" panose="020B0903020102020204" pitchFamily="34" charset="0"/>
              </a:rPr>
              <a:t>Loving-kindness</a:t>
            </a:r>
          </a:p>
          <a:p>
            <a:pPr marL="2057400" lvl="3" indent="-457200">
              <a:buClr>
                <a:srgbClr val="FFFF00"/>
              </a:buClr>
              <a:buFont typeface="Wingdings" panose="05000000000000000000" pitchFamily="2" charset="2"/>
              <a:buChar char="ü"/>
            </a:pPr>
            <a:r>
              <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For </a:t>
            </a:r>
            <a:r>
              <a:rPr lang="en-US" sz="3200" dirty="0">
                <a:solidFill>
                  <a:srgbClr val="FFFF00"/>
                </a:solidFill>
                <a:latin typeface="Franklin Gothic Heavy" panose="020B0903020102020204" pitchFamily="34" charset="0"/>
              </a:rPr>
              <a:t>all nations</a:t>
            </a:r>
          </a:p>
          <a:p>
            <a:pPr>
              <a:buClr>
                <a:srgbClr val="FFFF00"/>
              </a:buClr>
            </a:pPr>
            <a:endParaRPr kumimoji="0" lang="en-US" sz="14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endParaRPr>
          </a:p>
          <a:p>
            <a:pPr marL="557213" marR="0" lvl="0" indent="-557213" algn="l" defTabSz="449263" rtl="0" eaLnBrk="0" fontAlgn="base" latinLnBrk="0" hangingPunct="0">
              <a:lnSpc>
                <a:spcPct val="100000"/>
              </a:lnSpc>
              <a:spcBef>
                <a:spcPct val="0"/>
              </a:spcBef>
              <a:spcAft>
                <a:spcPct val="0"/>
              </a:spcAft>
              <a:buClr>
                <a:srgbClr val="FFFF00"/>
              </a:buClr>
              <a:buSzPct val="100000"/>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Ultimate Temple</a:t>
            </a:r>
          </a:p>
          <a:p>
            <a:pPr marL="1300163" lvl="1" indent="-557213">
              <a:buClr>
                <a:srgbClr val="FFFF00"/>
              </a:buClr>
              <a:buFont typeface="Wingdings" panose="05000000000000000000" pitchFamily="2" charset="2"/>
              <a:buChar char="Ø"/>
            </a:pPr>
            <a:r>
              <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Person of Jesus</a:t>
            </a:r>
            <a:r>
              <a:rPr lang="en-US" sz="3200" dirty="0">
                <a:solidFill>
                  <a:srgbClr val="FFFF00"/>
                </a:solidFill>
                <a:latin typeface="Franklin Gothic Heavy" panose="020B0903020102020204" pitchFamily="34" charset="0"/>
              </a:rPr>
              <a:t> Christ</a:t>
            </a:r>
          </a:p>
          <a:p>
            <a:pPr marL="1300163" lvl="1" indent="-557213">
              <a:buClr>
                <a:srgbClr val="FFFF00"/>
              </a:buClr>
              <a:buFont typeface="Wingdings" panose="05000000000000000000" pitchFamily="2" charset="2"/>
              <a:buChar char="Ø"/>
            </a:pPr>
            <a:r>
              <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Lives of Disciples</a:t>
            </a:r>
          </a:p>
          <a:p>
            <a:pPr marL="1300163" lvl="1" indent="-557213">
              <a:buClr>
                <a:srgbClr val="FFFF00"/>
              </a:buClr>
              <a:buFont typeface="Wingdings" panose="05000000000000000000" pitchFamily="2" charset="2"/>
              <a:buChar char="Ø"/>
            </a:pPr>
            <a:r>
              <a:rPr lang="en-US" sz="3200" dirty="0">
                <a:solidFill>
                  <a:srgbClr val="FFFF00"/>
                </a:solidFill>
                <a:latin typeface="Franklin Gothic Heavy" panose="020B0903020102020204" pitchFamily="34" charset="0"/>
              </a:rPr>
              <a:t>It is God’s </a:t>
            </a:r>
            <a:r>
              <a:rPr lang="en-US" sz="3200" dirty="0" err="1">
                <a:solidFill>
                  <a:srgbClr val="FFFF00"/>
                </a:solidFill>
                <a:latin typeface="Franklin Gothic Heavy" panose="020B0903020102020204" pitchFamily="34" charset="0"/>
              </a:rPr>
              <a:t>favour</a:t>
            </a:r>
            <a:endParaRPr kumimoji="0" lang="en-US" sz="32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endParaRPr>
          </a:p>
        </p:txBody>
      </p:sp>
      <p:sp>
        <p:nvSpPr>
          <p:cNvPr id="3" name="TextBox 2">
            <a:extLst>
              <a:ext uri="{FF2B5EF4-FFF2-40B4-BE49-F238E27FC236}">
                <a16:creationId xmlns:a16="http://schemas.microsoft.com/office/drawing/2014/main" id="{C597DA38-19A2-4510-A82E-CF6CCD0741DB}"/>
              </a:ext>
            </a:extLst>
          </p:cNvPr>
          <p:cNvSpPr txBox="1"/>
          <p:nvPr/>
        </p:nvSpPr>
        <p:spPr>
          <a:xfrm>
            <a:off x="467544" y="188640"/>
            <a:ext cx="1494320"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rPr>
              <a:t>Lesson:</a:t>
            </a:r>
            <a:endParaRPr kumimoji="0" lang="en-AU" sz="2800" b="0" i="0" u="none" strike="noStrike" kern="1200" cap="none" spc="0" normalizeH="0" baseline="0" noProof="0" dirty="0">
              <a:ln>
                <a:noFill/>
              </a:ln>
              <a:solidFill>
                <a:srgbClr val="FFFF00"/>
              </a:solidFill>
              <a:effectLst/>
              <a:uLnTx/>
              <a:uFillTx/>
              <a:latin typeface="Franklin Gothic Heavy" panose="020B0903020102020204" pitchFamily="34" charset="0"/>
              <a:ea typeface="新細明體" pitchFamily="18" charset="-120"/>
              <a:cs typeface="+mn-cs"/>
            </a:endParaRPr>
          </a:p>
        </p:txBody>
      </p:sp>
    </p:spTree>
    <p:extLst>
      <p:ext uri="{BB962C8B-B14F-4D97-AF65-F5344CB8AC3E}">
        <p14:creationId xmlns:p14="http://schemas.microsoft.com/office/powerpoint/2010/main" val="273808449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2348880"/>
            <a:ext cx="9144000" cy="1817870"/>
          </a:xfrm>
          <a:prstGeom prst="rect">
            <a:avLst/>
          </a:prstGeom>
        </p:spPr>
        <p:txBody>
          <a:bodyPr wrap="square">
            <a:spAutoFit/>
          </a:bodyPr>
          <a:lstStyle/>
          <a:p>
            <a:pPr algn="ctr"/>
            <a:r>
              <a:rPr lang="en-AU" sz="4800" b="1" i="1" dirty="0">
                <a:latin typeface="Papyrus" panose="03070502060502030205" pitchFamily="66" charset="0"/>
                <a:cs typeface="Times New Roman" panose="02020603050405020304" pitchFamily="18" charset="0"/>
              </a:rPr>
              <a:t>Bible Reading</a:t>
            </a:r>
          </a:p>
          <a:p>
            <a:pPr algn="ctr"/>
            <a:endParaRPr lang="en-AU" sz="675" b="1" i="1" dirty="0">
              <a:latin typeface="Papyrus" panose="03070502060502030205" pitchFamily="66" charset="0"/>
              <a:cs typeface="Times New Roman" panose="02020603050405020304" pitchFamily="18" charset="0"/>
            </a:endParaRPr>
          </a:p>
          <a:p>
            <a:pPr algn="ctr"/>
            <a:endParaRPr lang="en-AU" sz="675" b="1" i="1" dirty="0">
              <a:latin typeface="Papyrus" panose="03070502060502030205" pitchFamily="66" charset="0"/>
              <a:cs typeface="Times New Roman" panose="02020603050405020304" pitchFamily="18" charset="0"/>
            </a:endParaRPr>
          </a:p>
          <a:p>
            <a:pPr algn="ctr"/>
            <a:endParaRPr lang="en-AU" sz="675" b="1" i="1" dirty="0">
              <a:latin typeface="Papyrus" panose="03070502060502030205" pitchFamily="66" charset="0"/>
              <a:cs typeface="Times New Roman" panose="02020603050405020304" pitchFamily="18" charset="0"/>
            </a:endParaRPr>
          </a:p>
          <a:p>
            <a:pPr algn="ctr"/>
            <a:endParaRPr lang="en-AU" sz="675" b="1" i="1" dirty="0">
              <a:latin typeface="Papyrus" panose="03070502060502030205" pitchFamily="66" charset="0"/>
              <a:cs typeface="Times New Roman" panose="02020603050405020304" pitchFamily="18" charset="0"/>
            </a:endParaRPr>
          </a:p>
          <a:p>
            <a:pPr algn="ctr"/>
            <a:r>
              <a:rPr lang="en-AU" sz="3713" dirty="0">
                <a:latin typeface="Papyrus" panose="03070502060502030205" pitchFamily="66" charset="0"/>
                <a:cs typeface="Times New Roman" panose="02020603050405020304" pitchFamily="18" charset="0"/>
              </a:rPr>
              <a:t>Philip Adams</a:t>
            </a:r>
          </a:p>
        </p:txBody>
      </p:sp>
    </p:spTree>
    <p:extLst>
      <p:ext uri="{BB962C8B-B14F-4D97-AF65-F5344CB8AC3E}">
        <p14:creationId xmlns:p14="http://schemas.microsoft.com/office/powerpoint/2010/main" val="2840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078313"/>
          </a:xfrm>
          <a:prstGeom prst="rect">
            <a:avLst/>
          </a:prstGeom>
        </p:spPr>
        <p:txBody>
          <a:bodyPr wrap="square">
            <a:spAutoFit/>
          </a:bodyPr>
          <a:lstStyle/>
          <a:p>
            <a:r>
              <a:rPr lang="en-AU" sz="3600" b="1" i="1" dirty="0">
                <a:latin typeface="Papyrus" panose="03070502060502030205" pitchFamily="66" charset="0"/>
                <a:cs typeface="Times New Roman" panose="02020603050405020304" pitchFamily="18" charset="0"/>
              </a:rPr>
              <a:t>12 After this he went down to Capernaum with his mother and brothers and his disciples. There they stayed for a few days. 13 When it was almost time for the Jewish Passover, Jesus went up to Jerusalem. 14 In the temple courts he found men selling cattle, sheep and doves, and others sitting at tables exchanging money.</a:t>
            </a:r>
            <a:endParaRPr lang="en-AU" sz="3600" dirty="0">
              <a:latin typeface="Papyrus" panose="03070502060502030205" pitchFamily="66" charset="0"/>
              <a:cs typeface="Times New Roman" panose="02020603050405020304" pitchFamily="18" charset="0"/>
            </a:endParaRPr>
          </a:p>
        </p:txBody>
      </p:sp>
    </p:spTree>
    <p:extLst>
      <p:ext uri="{BB962C8B-B14F-4D97-AF65-F5344CB8AC3E}">
        <p14:creationId xmlns:p14="http://schemas.microsoft.com/office/powerpoint/2010/main" val="3435732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632311"/>
          </a:xfrm>
          <a:prstGeom prst="rect">
            <a:avLst/>
          </a:prstGeom>
        </p:spPr>
        <p:txBody>
          <a:bodyPr wrap="square">
            <a:spAutoFit/>
          </a:bodyPr>
          <a:lstStyle/>
          <a:p>
            <a:r>
              <a:rPr lang="en-AU" sz="3600" b="1" i="1" dirty="0">
                <a:latin typeface="Papyrus" panose="03070502060502030205" pitchFamily="66" charset="0"/>
              </a:rPr>
              <a:t>15 So he made a whip out of cords, and drove all from the temple area, both sheep and cattle; he scattered the coins of the money changers and overturned their tables. 16 To those who sold doves he said, "Get these out of here! How dare you turn my Father's house into a market!" 17 His disciples remembered that it is written: "Zeal for your house will consume me."</a:t>
            </a:r>
            <a:endParaRPr lang="en-AU" sz="3600" dirty="0">
              <a:latin typeface="Papyrus" panose="03070502060502030205" pitchFamily="66" charset="0"/>
            </a:endParaRPr>
          </a:p>
        </p:txBody>
      </p:sp>
    </p:spTree>
    <p:extLst>
      <p:ext uri="{BB962C8B-B14F-4D97-AF65-F5344CB8AC3E}">
        <p14:creationId xmlns:p14="http://schemas.microsoft.com/office/powerpoint/2010/main" val="1976658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5632311"/>
          </a:xfrm>
          <a:prstGeom prst="rect">
            <a:avLst/>
          </a:prstGeom>
        </p:spPr>
        <p:txBody>
          <a:bodyPr wrap="square">
            <a:spAutoFit/>
          </a:bodyPr>
          <a:lstStyle/>
          <a:p>
            <a:r>
              <a:rPr lang="en-AU" sz="3600" b="1" i="1" dirty="0">
                <a:latin typeface="Papyrus" panose="03070502060502030205" pitchFamily="66" charset="0"/>
              </a:rPr>
              <a:t>18 Then the Jews demanded of him, "What miraculous sign can you show us to prove your authority to do all this?" 19 Jesus answered them, "Destroy this temple, and I will raise it again in three days." 20 The Jews replied, "It has taken forty-six years to build this temple, and you are going to raise it in three days?" 21 But the temple he had spoken of was his body.</a:t>
            </a:r>
            <a:endParaRPr lang="en-AU" sz="3600" dirty="0">
              <a:latin typeface="Papyrus" panose="03070502060502030205" pitchFamily="66" charset="0"/>
            </a:endParaRPr>
          </a:p>
        </p:txBody>
      </p:sp>
    </p:spTree>
    <p:extLst>
      <p:ext uri="{BB962C8B-B14F-4D97-AF65-F5344CB8AC3E}">
        <p14:creationId xmlns:p14="http://schemas.microsoft.com/office/powerpoint/2010/main" val="366291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4524315"/>
          </a:xfrm>
          <a:prstGeom prst="rect">
            <a:avLst/>
          </a:prstGeom>
        </p:spPr>
        <p:txBody>
          <a:bodyPr wrap="square">
            <a:spAutoFit/>
          </a:bodyPr>
          <a:lstStyle/>
          <a:p>
            <a:r>
              <a:rPr lang="en-AU" sz="3600" b="1" i="1" dirty="0">
                <a:latin typeface="Papyrus" panose="03070502060502030205" pitchFamily="66" charset="0"/>
              </a:rPr>
              <a:t>22 After he was raised from the dead, his disciples recalled what he had said. Then they believed the Scripture and the words that Jesus had spoken. 23 Now while he was in Jerusalem at the Passover Feast, many people saw the miraculous signs he was doing and believed in his name. </a:t>
            </a:r>
            <a:endParaRPr lang="en-AU" sz="3600" dirty="0">
              <a:latin typeface="Papyrus" panose="03070502060502030205" pitchFamily="66" charset="0"/>
            </a:endParaRPr>
          </a:p>
        </p:txBody>
      </p:sp>
    </p:spTree>
    <p:extLst>
      <p:ext uri="{BB962C8B-B14F-4D97-AF65-F5344CB8AC3E}">
        <p14:creationId xmlns:p14="http://schemas.microsoft.com/office/powerpoint/2010/main" val="244473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2:12-25</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882000"/>
            <a:ext cx="8064897" cy="2308324"/>
          </a:xfrm>
          <a:prstGeom prst="rect">
            <a:avLst/>
          </a:prstGeom>
        </p:spPr>
        <p:txBody>
          <a:bodyPr wrap="square">
            <a:spAutoFit/>
          </a:bodyPr>
          <a:lstStyle/>
          <a:p>
            <a:r>
              <a:rPr lang="en-AU" sz="3600" b="1" i="1" dirty="0">
                <a:latin typeface="Papyrus" panose="03070502060502030205" pitchFamily="66" charset="0"/>
              </a:rPr>
              <a:t>24 But Jesus would not entrust himself to them, for he knew all men. 25 He did not need man's testimony about man, for he knew what was in a man.</a:t>
            </a:r>
            <a:endParaRPr lang="en-AU" sz="3600" dirty="0">
              <a:latin typeface="Papyrus" panose="03070502060502030205" pitchFamily="66" charset="0"/>
            </a:endParaRPr>
          </a:p>
        </p:txBody>
      </p:sp>
    </p:spTree>
    <p:extLst>
      <p:ext uri="{BB962C8B-B14F-4D97-AF65-F5344CB8AC3E}">
        <p14:creationId xmlns:p14="http://schemas.microsoft.com/office/powerpoint/2010/main" val="3628942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TextBox 5"/>
          <p:cNvSpPr txBox="1"/>
          <p:nvPr/>
        </p:nvSpPr>
        <p:spPr>
          <a:xfrm>
            <a:off x="0" y="1340768"/>
            <a:ext cx="9144000" cy="2354491"/>
          </a:xfrm>
          <a:prstGeom prst="rect">
            <a:avLst/>
          </a:prstGeom>
          <a:solidFill>
            <a:schemeClr val="tx1">
              <a:alpha val="25000"/>
            </a:schemeClr>
          </a:solidFill>
        </p:spPr>
        <p:txBody>
          <a:bodyPr wrap="square" rtlCol="0" anchor="ctr">
            <a:spAutoFit/>
          </a:bodyPr>
          <a:lstStyle/>
          <a:p>
            <a:pPr algn="ctr"/>
            <a:r>
              <a:rPr lang="en-AU" sz="6600" b="1" dirty="0">
                <a:ln>
                  <a:solidFill>
                    <a:sysClr val="windowText" lastClr="000000"/>
                  </a:solidFill>
                </a:ln>
                <a:effectLst>
                  <a:outerShdw blurRad="38100" dist="38100" dir="2700000" algn="tl">
                    <a:srgbClr val="000000">
                      <a:alpha val="43137"/>
                    </a:srgbClr>
                  </a:outerShdw>
                </a:effectLst>
                <a:latin typeface="Berlin Sans FB Demi" panose="020E0802020502020306" pitchFamily="34" charset="0"/>
              </a:rPr>
              <a:t>JESUS CHRIST</a:t>
            </a:r>
          </a:p>
          <a:p>
            <a:pPr algn="ctr"/>
            <a:r>
              <a:rPr lang="en-US" sz="4050" b="1" dirty="0">
                <a:ln>
                  <a:solidFill>
                    <a:sysClr val="windowText" lastClr="000000"/>
                  </a:solidFill>
                </a:ln>
                <a:effectLst>
                  <a:outerShdw blurRad="38100" dist="38100" dir="2700000" algn="tl">
                    <a:srgbClr val="000000">
                      <a:alpha val="43137"/>
                    </a:srgbClr>
                  </a:outerShdw>
                </a:effectLst>
                <a:latin typeface="Berlin Sans FB Demi" panose="020E0802020502020306" pitchFamily="34" charset="0"/>
              </a:rPr>
              <a:t>THE TEMPLE OF GOD</a:t>
            </a:r>
          </a:p>
          <a:p>
            <a:pPr algn="ctr"/>
            <a:r>
              <a:rPr lang="en-US" sz="4050" b="1" dirty="0">
                <a:ln>
                  <a:solidFill>
                    <a:sysClr val="windowText" lastClr="000000"/>
                  </a:solidFill>
                </a:ln>
                <a:effectLst>
                  <a:outerShdw blurRad="38100" dist="38100" dir="2700000" algn="tl">
                    <a:srgbClr val="000000">
                      <a:alpha val="43137"/>
                    </a:srgbClr>
                  </a:outerShdw>
                </a:effectLst>
                <a:latin typeface="Berlin Sans FB Demi" panose="020E0802020502020306" pitchFamily="34" charset="0"/>
              </a:rPr>
              <a:t>John 2:12-25</a:t>
            </a:r>
            <a:endParaRPr lang="en-AU" sz="6000" b="1" dirty="0">
              <a:ln>
                <a:solidFill>
                  <a:sysClr val="windowText" lastClr="000000"/>
                </a:solidFill>
              </a:ln>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115530789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theme/theme1.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37050</TotalTime>
  <Words>1268</Words>
  <Application>Microsoft Office PowerPoint</Application>
  <PresentationFormat>On-screen Show (4:3)</PresentationFormat>
  <Paragraphs>115</Paragraphs>
  <Slides>28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標楷體</vt:lpstr>
      <vt:lpstr>華康新儷粗黑</vt:lpstr>
      <vt:lpstr>Arial</vt:lpstr>
      <vt:lpstr>Berlin Sans FB Demi</vt:lpstr>
      <vt:lpstr>Franklin Gothic Demi Cond</vt:lpstr>
      <vt:lpstr>Franklin Gothic Heavy</vt:lpstr>
      <vt:lpstr>Impact</vt:lpstr>
      <vt:lpstr>Papyrus</vt:lpstr>
      <vt:lpstr>Times New Roman</vt:lpstr>
      <vt:lpstr>Wingdings</vt:lpstr>
      <vt:lpstr>22_Office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Yen</dc:creator>
  <cp:lastModifiedBy>Jimmy Yen</cp:lastModifiedBy>
  <cp:revision>977</cp:revision>
  <cp:lastPrinted>1601-01-01T00:00:00Z</cp:lastPrinted>
  <dcterms:created xsi:type="dcterms:W3CDTF">1999-11-20T06:39:07Z</dcterms:created>
  <dcterms:modified xsi:type="dcterms:W3CDTF">2020-09-19T16:00:08Z</dcterms:modified>
</cp:coreProperties>
</file>