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84" r:id="rId1"/>
    <p:sldMasterId id="2147484201" r:id="rId2"/>
  </p:sldMasterIdLst>
  <p:notesMasterIdLst>
    <p:notesMasterId r:id="rId25"/>
  </p:notesMasterIdLst>
  <p:sldIdLst>
    <p:sldId id="3300" r:id="rId3"/>
    <p:sldId id="3155" r:id="rId4"/>
    <p:sldId id="3334" r:id="rId5"/>
    <p:sldId id="3333" r:id="rId6"/>
    <p:sldId id="3336" r:id="rId7"/>
    <p:sldId id="3335" r:id="rId8"/>
    <p:sldId id="3290" r:id="rId9"/>
    <p:sldId id="3337" r:id="rId10"/>
    <p:sldId id="3338" r:id="rId11"/>
    <p:sldId id="3319" r:id="rId12"/>
    <p:sldId id="3340" r:id="rId13"/>
    <p:sldId id="3324" r:id="rId14"/>
    <p:sldId id="3341" r:id="rId15"/>
    <p:sldId id="3326" r:id="rId16"/>
    <p:sldId id="3342" r:id="rId17"/>
    <p:sldId id="3343" r:id="rId18"/>
    <p:sldId id="3328" r:id="rId19"/>
    <p:sldId id="3344" r:id="rId20"/>
    <p:sldId id="3345" r:id="rId21"/>
    <p:sldId id="3346" r:id="rId22"/>
    <p:sldId id="3348" r:id="rId23"/>
    <p:sldId id="3347" r:id="rId24"/>
  </p:sldIdLst>
  <p:sldSz cx="9144000" cy="6858000" type="screen4x3"/>
  <p:notesSz cx="6796088" cy="9871075"/>
  <p:defaultTextStyle>
    <a:defPPr>
      <a:defRPr lang="en-GB"/>
    </a:defPPr>
    <a:lvl1pPr algn="l" defTabSz="449263" rtl="0" eaLnBrk="0" fontAlgn="base" hangingPunct="0">
      <a:spcBef>
        <a:spcPct val="0"/>
      </a:spcBef>
      <a:spcAft>
        <a:spcPct val="0"/>
      </a:spcAft>
      <a:buClr>
        <a:srgbClr val="000000"/>
      </a:buClr>
      <a:buSzPct val="100000"/>
      <a:buFont typeface="Times New Roman" pitchFamily="18" charset="0"/>
      <a:defRPr kern="1200">
        <a:solidFill>
          <a:schemeClr val="bg1"/>
        </a:solidFill>
        <a:latin typeface="Times New Roman" pitchFamily="18" charset="0"/>
        <a:ea typeface="新細明體" pitchFamily="18" charset="-120"/>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8" charset="0"/>
      <a:defRPr kern="1200">
        <a:solidFill>
          <a:schemeClr val="bg1"/>
        </a:solidFill>
        <a:latin typeface="Times New Roman" pitchFamily="18" charset="0"/>
        <a:ea typeface="新細明體" pitchFamily="18" charset="-120"/>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8" charset="0"/>
      <a:defRPr kern="1200">
        <a:solidFill>
          <a:schemeClr val="bg1"/>
        </a:solidFill>
        <a:latin typeface="Times New Roman" pitchFamily="18" charset="0"/>
        <a:ea typeface="新細明體" pitchFamily="18" charset="-120"/>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8" charset="0"/>
      <a:defRPr kern="1200">
        <a:solidFill>
          <a:schemeClr val="bg1"/>
        </a:solidFill>
        <a:latin typeface="Times New Roman" pitchFamily="18" charset="0"/>
        <a:ea typeface="新細明體" pitchFamily="18" charset="-120"/>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8" charset="0"/>
      <a:defRPr kern="1200">
        <a:solidFill>
          <a:schemeClr val="bg1"/>
        </a:solidFill>
        <a:latin typeface="Times New Roman" pitchFamily="18" charset="0"/>
        <a:ea typeface="新細明體" pitchFamily="18" charset="-120"/>
        <a:cs typeface="+mn-cs"/>
      </a:defRPr>
    </a:lvl5pPr>
    <a:lvl6pPr marL="2286000" algn="l" defTabSz="914400" rtl="0" eaLnBrk="1" latinLnBrk="0" hangingPunct="1">
      <a:defRPr kern="1200">
        <a:solidFill>
          <a:schemeClr val="bg1"/>
        </a:solidFill>
        <a:latin typeface="Times New Roman" pitchFamily="18" charset="0"/>
        <a:ea typeface="新細明體" pitchFamily="18" charset="-120"/>
        <a:cs typeface="+mn-cs"/>
      </a:defRPr>
    </a:lvl6pPr>
    <a:lvl7pPr marL="2743200" algn="l" defTabSz="914400" rtl="0" eaLnBrk="1" latinLnBrk="0" hangingPunct="1">
      <a:defRPr kern="1200">
        <a:solidFill>
          <a:schemeClr val="bg1"/>
        </a:solidFill>
        <a:latin typeface="Times New Roman" pitchFamily="18" charset="0"/>
        <a:ea typeface="新細明體" pitchFamily="18" charset="-120"/>
        <a:cs typeface="+mn-cs"/>
      </a:defRPr>
    </a:lvl7pPr>
    <a:lvl8pPr marL="3200400" algn="l" defTabSz="914400" rtl="0" eaLnBrk="1" latinLnBrk="0" hangingPunct="1">
      <a:defRPr kern="1200">
        <a:solidFill>
          <a:schemeClr val="bg1"/>
        </a:solidFill>
        <a:latin typeface="Times New Roman" pitchFamily="18" charset="0"/>
        <a:ea typeface="新細明體" pitchFamily="18" charset="-120"/>
        <a:cs typeface="+mn-cs"/>
      </a:defRPr>
    </a:lvl8pPr>
    <a:lvl9pPr marL="3657600" algn="l" defTabSz="914400" rtl="0" eaLnBrk="1" latinLnBrk="0" hangingPunct="1">
      <a:defRPr kern="1200">
        <a:solidFill>
          <a:schemeClr val="bg1"/>
        </a:solidFill>
        <a:latin typeface="Times New Roman" pitchFamily="18" charset="0"/>
        <a:ea typeface="新細明體" pitchFamily="18" charset="-120"/>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FFFF"/>
    <a:srgbClr val="FFFFFF"/>
    <a:srgbClr val="090925"/>
    <a:srgbClr val="FFCC99"/>
    <a:srgbClr val="FFFFCC"/>
    <a:srgbClr val="F9F9F9"/>
    <a:srgbClr val="F7F7F7"/>
    <a:srgbClr val="CC9900"/>
    <a:srgbClr val="700000"/>
    <a:srgbClr val="0707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59" autoAdjust="0"/>
    <p:restoredTop sz="99498" autoAdjust="0"/>
  </p:normalViewPr>
  <p:slideViewPr>
    <p:cSldViewPr>
      <p:cViewPr varScale="1">
        <p:scale>
          <a:sx n="86" d="100"/>
          <a:sy n="86" d="100"/>
        </p:scale>
        <p:origin x="538" y="77"/>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AutoShape 1"/>
          <p:cNvSpPr>
            <a:spLocks noChangeArrowheads="1"/>
          </p:cNvSpPr>
          <p:nvPr/>
        </p:nvSpPr>
        <p:spPr bwMode="auto">
          <a:xfrm>
            <a:off x="0" y="0"/>
            <a:ext cx="6796088" cy="9871075"/>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sz="2400"/>
          </a:p>
        </p:txBody>
      </p:sp>
      <p:sp>
        <p:nvSpPr>
          <p:cNvPr id="36867" name="Text Box 2"/>
          <p:cNvSpPr txBox="1">
            <a:spLocks noChangeArrowheads="1"/>
          </p:cNvSpPr>
          <p:nvPr/>
        </p:nvSpPr>
        <p:spPr bwMode="auto">
          <a:xfrm>
            <a:off x="0" y="0"/>
            <a:ext cx="2946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sz="2400"/>
          </a:p>
        </p:txBody>
      </p:sp>
      <p:sp>
        <p:nvSpPr>
          <p:cNvPr id="36868" name="Text Box 3"/>
          <p:cNvSpPr txBox="1">
            <a:spLocks noChangeArrowheads="1"/>
          </p:cNvSpPr>
          <p:nvPr/>
        </p:nvSpPr>
        <p:spPr bwMode="auto">
          <a:xfrm>
            <a:off x="3851275" y="0"/>
            <a:ext cx="2946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sz="2400"/>
          </a:p>
        </p:txBody>
      </p:sp>
      <p:sp>
        <p:nvSpPr>
          <p:cNvPr id="36869" name="Rectangle 4"/>
          <p:cNvSpPr>
            <a:spLocks noGrp="1" noRot="1" noChangeAspect="1" noChangeArrowheads="1"/>
          </p:cNvSpPr>
          <p:nvPr>
            <p:ph type="sldImg"/>
          </p:nvPr>
        </p:nvSpPr>
        <p:spPr bwMode="auto">
          <a:xfrm>
            <a:off x="928688" y="739775"/>
            <a:ext cx="4938712" cy="3703638"/>
          </a:xfrm>
          <a:prstGeom prst="rect">
            <a:avLst/>
          </a:prstGeom>
          <a:noFill/>
          <a:ln w="936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7" name="Rectangle 5"/>
          <p:cNvSpPr>
            <a:spLocks noGrp="1" noChangeArrowheads="1"/>
          </p:cNvSpPr>
          <p:nvPr>
            <p:ph type="body"/>
          </p:nvPr>
        </p:nvSpPr>
        <p:spPr bwMode="auto">
          <a:xfrm>
            <a:off x="906463" y="4691063"/>
            <a:ext cx="4983162" cy="4440237"/>
          </a:xfrm>
          <a:prstGeom prst="rect">
            <a:avLst/>
          </a:prstGeom>
          <a:noFill/>
          <a:ln w="9525">
            <a:noFill/>
            <a:round/>
            <a:headEnd/>
            <a:tailEnd/>
          </a:ln>
          <a:effectLst/>
        </p:spPr>
        <p:txBody>
          <a:bodyPr vert="horz" wrap="square" lIns="92880" tIns="46440" rIns="92880" bIns="46440" numCol="1" anchor="t" anchorCtr="0" compatLnSpc="1">
            <a:prstTxWarp prst="textNoShape">
              <a:avLst/>
            </a:prstTxWarp>
          </a:bodyPr>
          <a:lstStyle/>
          <a:p>
            <a:pPr lvl="0"/>
            <a:endParaRPr lang="en-US" noProof="0"/>
          </a:p>
        </p:txBody>
      </p:sp>
      <p:sp>
        <p:nvSpPr>
          <p:cNvPr id="36871" name="Text Box 6"/>
          <p:cNvSpPr txBox="1">
            <a:spLocks noChangeArrowheads="1"/>
          </p:cNvSpPr>
          <p:nvPr/>
        </p:nvSpPr>
        <p:spPr bwMode="auto">
          <a:xfrm>
            <a:off x="0" y="9380538"/>
            <a:ext cx="294640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sz="2400"/>
          </a:p>
        </p:txBody>
      </p:sp>
      <p:sp>
        <p:nvSpPr>
          <p:cNvPr id="18439" name="Rectangle 7"/>
          <p:cNvSpPr>
            <a:spLocks noGrp="1" noChangeArrowheads="1"/>
          </p:cNvSpPr>
          <p:nvPr>
            <p:ph type="sldNum"/>
          </p:nvPr>
        </p:nvSpPr>
        <p:spPr bwMode="auto">
          <a:xfrm>
            <a:off x="3851275" y="9380538"/>
            <a:ext cx="2944813" cy="488950"/>
          </a:xfrm>
          <a:prstGeom prst="rect">
            <a:avLst/>
          </a:prstGeom>
          <a:noFill/>
          <a:ln w="9525">
            <a:noFill/>
            <a:round/>
            <a:headEnd/>
            <a:tailEnd/>
          </a:ln>
          <a:effectLst/>
        </p:spPr>
        <p:txBody>
          <a:bodyPr vert="horz" wrap="square" lIns="92880" tIns="46440" rIns="92880" bIns="46440" numCol="1" anchor="b" anchorCtr="0" compatLnSpc="1">
            <a:prstTxWarp prst="textNoShape">
              <a:avLst/>
            </a:prstTxWarp>
          </a:bodyPr>
          <a:lstStyle>
            <a:lvl1pPr algn="r" eaLnBrk="1" hangingPunct="1">
              <a:buSzPct val="45000"/>
              <a:buFont typeface="Wingdings" pitchFamily="2" charset="2"/>
              <a:buNone/>
              <a:tabLst>
                <a:tab pos="723900" algn="l"/>
                <a:tab pos="1447800" algn="l"/>
                <a:tab pos="2171700" algn="l"/>
                <a:tab pos="2895600" algn="l"/>
              </a:tabLst>
              <a:defRPr sz="1200">
                <a:solidFill>
                  <a:srgbClr val="000000"/>
                </a:solidFill>
                <a:ea typeface="Arial Unicode MS" pitchFamily="34" charset="-128"/>
                <a:cs typeface="Arial Unicode MS" pitchFamily="34" charset="-128"/>
              </a:defRPr>
            </a:lvl1pPr>
          </a:lstStyle>
          <a:p>
            <a:pPr>
              <a:defRPr/>
            </a:pPr>
            <a:fld id="{843E41F8-903D-4F1B-9D18-D493251101CD}" type="slidenum">
              <a:rPr lang="en-US"/>
              <a:pPr>
                <a:defRPr/>
              </a:pPr>
              <a:t>‹#›</a:t>
            </a:fld>
            <a:endParaRPr lang="en-US"/>
          </a:p>
        </p:txBody>
      </p:sp>
    </p:spTree>
    <p:extLst>
      <p:ext uri="{BB962C8B-B14F-4D97-AF65-F5344CB8AC3E}">
        <p14:creationId xmlns:p14="http://schemas.microsoft.com/office/powerpoint/2010/main" val="913673386"/>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8688" y="739775"/>
            <a:ext cx="4938712" cy="3703638"/>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idx="10"/>
          </p:nvPr>
        </p:nvSpPr>
        <p:spPr/>
        <p:txBody>
          <a:bodyPr/>
          <a:lstStyle/>
          <a:p>
            <a:pPr>
              <a:defRPr/>
            </a:pPr>
            <a:fld id="{843E41F8-903D-4F1B-9D18-D493251101CD}" type="slidenum">
              <a:rPr lang="en-US" smtClean="0"/>
              <a:pPr>
                <a:defRPr/>
              </a:pPr>
              <a:t>10</a:t>
            </a:fld>
            <a:endParaRPr lang="en-US"/>
          </a:p>
        </p:txBody>
      </p:sp>
    </p:spTree>
    <p:extLst>
      <p:ext uri="{BB962C8B-B14F-4D97-AF65-F5344CB8AC3E}">
        <p14:creationId xmlns:p14="http://schemas.microsoft.com/office/powerpoint/2010/main" val="2077934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9"/>
            <a:ext cx="77724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144658" indent="0" algn="ctr">
              <a:buNone/>
              <a:defRPr/>
            </a:lvl2pPr>
            <a:lvl3pPr marL="289315" indent="0" algn="ctr">
              <a:buNone/>
              <a:defRPr/>
            </a:lvl3pPr>
            <a:lvl4pPr marL="433973" indent="0" algn="ctr">
              <a:buNone/>
              <a:defRPr/>
            </a:lvl4pPr>
            <a:lvl5pPr marL="578630" indent="0" algn="ctr">
              <a:buNone/>
              <a:defRPr/>
            </a:lvl5pPr>
            <a:lvl6pPr marL="723287" indent="0" algn="ctr">
              <a:buNone/>
              <a:defRPr/>
            </a:lvl6pPr>
            <a:lvl7pPr marL="867944" indent="0" algn="ctr">
              <a:buNone/>
              <a:defRPr/>
            </a:lvl7pPr>
            <a:lvl8pPr marL="1012602" indent="0" algn="ctr">
              <a:buNone/>
              <a:defRPr/>
            </a:lvl8pPr>
            <a:lvl9pPr marL="1157259" indent="0" algn="ctr">
              <a:buNone/>
              <a:defRPr/>
            </a:lvl9pPr>
          </a:lstStyle>
          <a:p>
            <a:r>
              <a:rPr lang="en-US"/>
              <a:t>Click to edit Master subtitle style</a:t>
            </a:r>
            <a:endParaRPr lang="en-NZ"/>
          </a:p>
        </p:txBody>
      </p:sp>
      <p:sp>
        <p:nvSpPr>
          <p:cNvPr id="4" name="Rectangle 3"/>
          <p:cNvSpPr>
            <a:spLocks noGrp="1" noChangeArrowheads="1"/>
          </p:cNvSpPr>
          <p:nvPr>
            <p:ph type="dt" idx="10"/>
          </p:nvPr>
        </p:nvSpPr>
        <p:spPr>
          <a:ln/>
        </p:spPr>
        <p:txBody>
          <a:bodyPr/>
          <a:lstStyle>
            <a:lvl1pPr>
              <a:defRPr/>
            </a:lvl1pPr>
          </a:lstStyle>
          <a:p>
            <a:pPr>
              <a:defRPr/>
            </a:pPr>
            <a:endParaRPr lang="en-US" dirty="0"/>
          </a:p>
        </p:txBody>
      </p:sp>
      <p:sp>
        <p:nvSpPr>
          <p:cNvPr id="5" name="Rectangle 4"/>
          <p:cNvSpPr>
            <a:spLocks noGrp="1" noChangeArrowheads="1"/>
          </p:cNvSpPr>
          <p:nvPr>
            <p:ph type="ftr" idx="11"/>
          </p:nvPr>
        </p:nvSpPr>
        <p:spPr>
          <a:ln/>
        </p:spPr>
        <p:txBody>
          <a:bodyPr/>
          <a:lstStyle>
            <a:lvl1pPr>
              <a:defRPr/>
            </a:lvl1pPr>
          </a:lstStyle>
          <a:p>
            <a:pPr>
              <a:defRPr/>
            </a:pPr>
            <a:endParaRPr lang="en-US" dirty="0"/>
          </a:p>
        </p:txBody>
      </p:sp>
      <p:sp>
        <p:nvSpPr>
          <p:cNvPr id="6" name="Rectangle 5"/>
          <p:cNvSpPr>
            <a:spLocks noGrp="1" noChangeArrowheads="1"/>
          </p:cNvSpPr>
          <p:nvPr>
            <p:ph type="sldNum" idx="12"/>
          </p:nvPr>
        </p:nvSpPr>
        <p:spPr>
          <a:ln/>
        </p:spPr>
        <p:txBody>
          <a:bodyPr/>
          <a:lstStyle>
            <a:lvl1pPr>
              <a:defRPr/>
            </a:lvl1pPr>
          </a:lstStyle>
          <a:p>
            <a:pPr>
              <a:defRPr/>
            </a:pPr>
            <a:fld id="{D5A92154-6A93-40A5-AC73-B0722833126C}" type="slidenum">
              <a:rPr lang="en-US"/>
              <a:pPr>
                <a:defRPr/>
              </a:pPr>
              <a:t>‹#›</a:t>
            </a:fld>
            <a:endParaRPr lang="en-US" dirty="0"/>
          </a:p>
        </p:txBody>
      </p:sp>
    </p:spTree>
    <p:extLst>
      <p:ext uri="{BB962C8B-B14F-4D97-AF65-F5344CB8AC3E}">
        <p14:creationId xmlns:p14="http://schemas.microsoft.com/office/powerpoint/2010/main" val="3472407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3"/>
          <p:cNvSpPr>
            <a:spLocks noGrp="1" noChangeArrowheads="1"/>
          </p:cNvSpPr>
          <p:nvPr>
            <p:ph type="dt" idx="10"/>
          </p:nvPr>
        </p:nvSpPr>
        <p:spPr>
          <a:ln/>
        </p:spPr>
        <p:txBody>
          <a:bodyPr/>
          <a:lstStyle>
            <a:lvl1pPr>
              <a:defRPr/>
            </a:lvl1pPr>
          </a:lstStyle>
          <a:p>
            <a:pPr>
              <a:defRPr/>
            </a:pPr>
            <a:endParaRPr lang="en-US" dirty="0"/>
          </a:p>
        </p:txBody>
      </p:sp>
      <p:sp>
        <p:nvSpPr>
          <p:cNvPr id="5" name="Rectangle 4"/>
          <p:cNvSpPr>
            <a:spLocks noGrp="1" noChangeArrowheads="1"/>
          </p:cNvSpPr>
          <p:nvPr>
            <p:ph type="ftr" idx="11"/>
          </p:nvPr>
        </p:nvSpPr>
        <p:spPr>
          <a:ln/>
        </p:spPr>
        <p:txBody>
          <a:bodyPr/>
          <a:lstStyle>
            <a:lvl1pPr>
              <a:defRPr/>
            </a:lvl1pPr>
          </a:lstStyle>
          <a:p>
            <a:pPr>
              <a:defRPr/>
            </a:pPr>
            <a:endParaRPr lang="en-US" dirty="0"/>
          </a:p>
        </p:txBody>
      </p:sp>
      <p:sp>
        <p:nvSpPr>
          <p:cNvPr id="6" name="Rectangle 5"/>
          <p:cNvSpPr>
            <a:spLocks noGrp="1" noChangeArrowheads="1"/>
          </p:cNvSpPr>
          <p:nvPr>
            <p:ph type="sldNum" idx="12"/>
          </p:nvPr>
        </p:nvSpPr>
        <p:spPr>
          <a:ln/>
        </p:spPr>
        <p:txBody>
          <a:bodyPr/>
          <a:lstStyle>
            <a:lvl1pPr>
              <a:defRPr/>
            </a:lvl1pPr>
          </a:lstStyle>
          <a:p>
            <a:pPr>
              <a:defRPr/>
            </a:pPr>
            <a:fld id="{DE4F92CB-AB1E-453C-ABFC-E2F61D409C91}" type="slidenum">
              <a:rPr lang="en-US"/>
              <a:pPr>
                <a:defRPr/>
              </a:pPr>
              <a:t>‹#›</a:t>
            </a:fld>
            <a:endParaRPr lang="en-US" dirty="0"/>
          </a:p>
        </p:txBody>
      </p:sp>
    </p:spTree>
    <p:extLst>
      <p:ext uri="{BB962C8B-B14F-4D97-AF65-F5344CB8AC3E}">
        <p14:creationId xmlns:p14="http://schemas.microsoft.com/office/powerpoint/2010/main" val="3682445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2" y="44450"/>
            <a:ext cx="2170113" cy="6718300"/>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152400" y="44450"/>
            <a:ext cx="6362700" cy="6718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3"/>
          <p:cNvSpPr>
            <a:spLocks noGrp="1" noChangeArrowheads="1"/>
          </p:cNvSpPr>
          <p:nvPr>
            <p:ph type="dt" idx="10"/>
          </p:nvPr>
        </p:nvSpPr>
        <p:spPr>
          <a:ln/>
        </p:spPr>
        <p:txBody>
          <a:bodyPr/>
          <a:lstStyle>
            <a:lvl1pPr>
              <a:defRPr/>
            </a:lvl1pPr>
          </a:lstStyle>
          <a:p>
            <a:pPr>
              <a:defRPr/>
            </a:pPr>
            <a:endParaRPr lang="en-US" dirty="0"/>
          </a:p>
        </p:txBody>
      </p:sp>
      <p:sp>
        <p:nvSpPr>
          <p:cNvPr id="5" name="Rectangle 4"/>
          <p:cNvSpPr>
            <a:spLocks noGrp="1" noChangeArrowheads="1"/>
          </p:cNvSpPr>
          <p:nvPr>
            <p:ph type="ftr" idx="11"/>
          </p:nvPr>
        </p:nvSpPr>
        <p:spPr>
          <a:ln/>
        </p:spPr>
        <p:txBody>
          <a:bodyPr/>
          <a:lstStyle>
            <a:lvl1pPr>
              <a:defRPr/>
            </a:lvl1pPr>
          </a:lstStyle>
          <a:p>
            <a:pPr>
              <a:defRPr/>
            </a:pPr>
            <a:endParaRPr lang="en-US" dirty="0"/>
          </a:p>
        </p:txBody>
      </p:sp>
      <p:sp>
        <p:nvSpPr>
          <p:cNvPr id="6" name="Rectangle 5"/>
          <p:cNvSpPr>
            <a:spLocks noGrp="1" noChangeArrowheads="1"/>
          </p:cNvSpPr>
          <p:nvPr>
            <p:ph type="sldNum" idx="12"/>
          </p:nvPr>
        </p:nvSpPr>
        <p:spPr>
          <a:ln/>
        </p:spPr>
        <p:txBody>
          <a:bodyPr/>
          <a:lstStyle>
            <a:lvl1pPr>
              <a:defRPr/>
            </a:lvl1pPr>
          </a:lstStyle>
          <a:p>
            <a:pPr>
              <a:defRPr/>
            </a:pPr>
            <a:fld id="{F029BC94-9BAD-4E77-99A9-F7208775BB32}" type="slidenum">
              <a:rPr lang="en-US"/>
              <a:pPr>
                <a:defRPr/>
              </a:pPr>
              <a:t>‹#›</a:t>
            </a:fld>
            <a:endParaRPr lang="en-US" dirty="0"/>
          </a:p>
        </p:txBody>
      </p:sp>
    </p:spTree>
    <p:extLst>
      <p:ext uri="{BB962C8B-B14F-4D97-AF65-F5344CB8AC3E}">
        <p14:creationId xmlns:p14="http://schemas.microsoft.com/office/powerpoint/2010/main" val="3842161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257168" indent="0" algn="ctr">
              <a:buNone/>
              <a:defRPr/>
            </a:lvl2pPr>
            <a:lvl3pPr marL="514337" indent="0" algn="ctr">
              <a:buNone/>
              <a:defRPr/>
            </a:lvl3pPr>
            <a:lvl4pPr marL="771506" indent="0" algn="ctr">
              <a:buNone/>
              <a:defRPr/>
            </a:lvl4pPr>
            <a:lvl5pPr marL="1028675" indent="0" algn="ctr">
              <a:buNone/>
              <a:defRPr/>
            </a:lvl5pPr>
            <a:lvl6pPr marL="1285843" indent="0" algn="ctr">
              <a:buNone/>
              <a:defRPr/>
            </a:lvl6pPr>
            <a:lvl7pPr marL="1543012" indent="0" algn="ctr">
              <a:buNone/>
              <a:defRPr/>
            </a:lvl7pPr>
            <a:lvl8pPr marL="1800180" indent="0" algn="ctr">
              <a:buNone/>
              <a:defRPr/>
            </a:lvl8pPr>
            <a:lvl9pPr marL="2057348" indent="0" algn="ctr">
              <a:buNone/>
              <a:defRPr/>
            </a:lvl9pPr>
          </a:lstStyle>
          <a:p>
            <a:r>
              <a:rPr lang="en-US"/>
              <a:t>Click to edit Master subtitle style</a:t>
            </a:r>
            <a:endParaRPr lang="en-NZ"/>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D5A92154-6A93-40A5-AC73-B0722833126C}" type="slidenum">
              <a:rPr lang="en-US"/>
              <a:pPr>
                <a:defRPr/>
              </a:pPr>
              <a:t>‹#›</a:t>
            </a:fld>
            <a:endParaRPr lang="en-US"/>
          </a:p>
        </p:txBody>
      </p:sp>
    </p:spTree>
    <p:extLst>
      <p:ext uri="{BB962C8B-B14F-4D97-AF65-F5344CB8AC3E}">
        <p14:creationId xmlns:p14="http://schemas.microsoft.com/office/powerpoint/2010/main" val="1197362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F230B91D-59A8-4621-82D7-E9FE29D97EB1}" type="slidenum">
              <a:rPr lang="en-US"/>
              <a:pPr>
                <a:defRPr/>
              </a:pPr>
              <a:t>‹#›</a:t>
            </a:fld>
            <a:endParaRPr lang="en-US"/>
          </a:p>
        </p:txBody>
      </p:sp>
    </p:spTree>
    <p:extLst>
      <p:ext uri="{BB962C8B-B14F-4D97-AF65-F5344CB8AC3E}">
        <p14:creationId xmlns:p14="http://schemas.microsoft.com/office/powerpoint/2010/main" val="4057856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225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125"/>
            </a:lvl1pPr>
            <a:lvl2pPr marL="257168" indent="0">
              <a:buNone/>
              <a:defRPr sz="1013"/>
            </a:lvl2pPr>
            <a:lvl3pPr marL="514337" indent="0">
              <a:buNone/>
              <a:defRPr sz="900"/>
            </a:lvl3pPr>
            <a:lvl4pPr marL="771506" indent="0">
              <a:buNone/>
              <a:defRPr sz="788"/>
            </a:lvl4pPr>
            <a:lvl5pPr marL="1028675" indent="0">
              <a:buNone/>
              <a:defRPr sz="788"/>
            </a:lvl5pPr>
            <a:lvl6pPr marL="1285843" indent="0">
              <a:buNone/>
              <a:defRPr sz="788"/>
            </a:lvl6pPr>
            <a:lvl7pPr marL="1543012" indent="0">
              <a:buNone/>
              <a:defRPr sz="788"/>
            </a:lvl7pPr>
            <a:lvl8pPr marL="1800180" indent="0">
              <a:buNone/>
              <a:defRPr sz="788"/>
            </a:lvl8pPr>
            <a:lvl9pPr marL="2057348" indent="0">
              <a:buNone/>
              <a:defRPr sz="788"/>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DEE4C88C-60FD-4678-8E05-8B5C5CD768C9}" type="slidenum">
              <a:rPr lang="en-US"/>
              <a:pPr>
                <a:defRPr/>
              </a:pPr>
              <a:t>‹#›</a:t>
            </a:fld>
            <a:endParaRPr lang="en-US"/>
          </a:p>
        </p:txBody>
      </p:sp>
    </p:spTree>
    <p:extLst>
      <p:ext uri="{BB962C8B-B14F-4D97-AF65-F5344CB8AC3E}">
        <p14:creationId xmlns:p14="http://schemas.microsoft.com/office/powerpoint/2010/main" val="1630109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152402" y="685800"/>
            <a:ext cx="4265613" cy="607695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570413" y="685800"/>
            <a:ext cx="4267200" cy="607695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FFE25E77-B90C-4A09-9231-76D62237058D}" type="slidenum">
              <a:rPr lang="en-US"/>
              <a:pPr>
                <a:defRPr/>
              </a:pPr>
              <a:t>‹#›</a:t>
            </a:fld>
            <a:endParaRPr lang="en-US"/>
          </a:p>
        </p:txBody>
      </p:sp>
    </p:spTree>
    <p:extLst>
      <p:ext uri="{BB962C8B-B14F-4D97-AF65-F5344CB8AC3E}">
        <p14:creationId xmlns:p14="http://schemas.microsoft.com/office/powerpoint/2010/main" val="528847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350" b="1"/>
            </a:lvl1pPr>
            <a:lvl2pPr marL="257168"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2" indent="0">
              <a:buNone/>
              <a:defRPr sz="900" b="1"/>
            </a:lvl7pPr>
            <a:lvl8pPr marL="1800180" indent="0">
              <a:buNone/>
              <a:defRPr sz="900" b="1"/>
            </a:lvl8pPr>
            <a:lvl9pPr marL="2057348" indent="0">
              <a:buNone/>
              <a:defRPr sz="9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1350" b="1"/>
            </a:lvl1pPr>
            <a:lvl2pPr marL="257168"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2" indent="0">
              <a:buNone/>
              <a:defRPr sz="900" b="1"/>
            </a:lvl7pPr>
            <a:lvl8pPr marL="1800180" indent="0">
              <a:buNone/>
              <a:defRPr sz="900" b="1"/>
            </a:lvl8pPr>
            <a:lvl9pPr marL="2057348"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pPr>
              <a:defRPr/>
            </a:pPr>
            <a:fld id="{20F51BE9-ECC2-42F1-B228-A1A355574DA3}" type="slidenum">
              <a:rPr lang="en-US"/>
              <a:pPr>
                <a:defRPr/>
              </a:pPr>
              <a:t>‹#›</a:t>
            </a:fld>
            <a:endParaRPr lang="en-US"/>
          </a:p>
        </p:txBody>
      </p:sp>
    </p:spTree>
    <p:extLst>
      <p:ext uri="{BB962C8B-B14F-4D97-AF65-F5344CB8AC3E}">
        <p14:creationId xmlns:p14="http://schemas.microsoft.com/office/powerpoint/2010/main" val="39801892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D1D3D0C1-44F6-48D8-9B05-D28F1562D487}" type="slidenum">
              <a:rPr lang="en-US"/>
              <a:pPr>
                <a:defRPr/>
              </a:pPr>
              <a:t>‹#›</a:t>
            </a:fld>
            <a:endParaRPr lang="en-US"/>
          </a:p>
        </p:txBody>
      </p:sp>
    </p:spTree>
    <p:extLst>
      <p:ext uri="{BB962C8B-B14F-4D97-AF65-F5344CB8AC3E}">
        <p14:creationId xmlns:p14="http://schemas.microsoft.com/office/powerpoint/2010/main" val="7406258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655EFA69-B17C-4F96-872D-F2D003852B03}" type="slidenum">
              <a:rPr lang="en-US"/>
              <a:pPr>
                <a:defRPr/>
              </a:pPr>
              <a:t>‹#›</a:t>
            </a:fld>
            <a:endParaRPr lang="en-US"/>
          </a:p>
        </p:txBody>
      </p:sp>
    </p:spTree>
    <p:extLst>
      <p:ext uri="{BB962C8B-B14F-4D97-AF65-F5344CB8AC3E}">
        <p14:creationId xmlns:p14="http://schemas.microsoft.com/office/powerpoint/2010/main" val="3101938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125" b="1"/>
            </a:lvl1pPr>
          </a:lstStyle>
          <a:p>
            <a:r>
              <a:rPr lang="en-US"/>
              <a:t>Click to edit Master title style</a:t>
            </a:r>
            <a:endParaRPr lang="en-NZ"/>
          </a:p>
        </p:txBody>
      </p:sp>
      <p:sp>
        <p:nvSpPr>
          <p:cNvPr id="3" name="Content Placeholder 2"/>
          <p:cNvSpPr>
            <a:spLocks noGrp="1"/>
          </p:cNvSpPr>
          <p:nvPr>
            <p:ph idx="1"/>
          </p:nvPr>
        </p:nvSpPr>
        <p:spPr>
          <a:xfrm>
            <a:off x="3575050" y="273060"/>
            <a:ext cx="5111750"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2" y="1435103"/>
            <a:ext cx="3008313" cy="4691063"/>
          </a:xfrm>
        </p:spPr>
        <p:txBody>
          <a:bodyPr/>
          <a:lstStyle>
            <a:lvl1pPr marL="0" indent="0">
              <a:buNone/>
              <a:defRPr sz="788"/>
            </a:lvl1pPr>
            <a:lvl2pPr marL="257168" indent="0">
              <a:buNone/>
              <a:defRPr sz="675"/>
            </a:lvl2pPr>
            <a:lvl3pPr marL="514337" indent="0">
              <a:buNone/>
              <a:defRPr sz="563"/>
            </a:lvl3pPr>
            <a:lvl4pPr marL="771506" indent="0">
              <a:buNone/>
              <a:defRPr sz="506"/>
            </a:lvl4pPr>
            <a:lvl5pPr marL="1028675" indent="0">
              <a:buNone/>
              <a:defRPr sz="506"/>
            </a:lvl5pPr>
            <a:lvl6pPr marL="1285843" indent="0">
              <a:buNone/>
              <a:defRPr sz="506"/>
            </a:lvl6pPr>
            <a:lvl7pPr marL="1543012" indent="0">
              <a:buNone/>
              <a:defRPr sz="506"/>
            </a:lvl7pPr>
            <a:lvl8pPr marL="1800180" indent="0">
              <a:buNone/>
              <a:defRPr sz="506"/>
            </a:lvl8pPr>
            <a:lvl9pPr marL="2057348" indent="0">
              <a:buNone/>
              <a:defRPr sz="506"/>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FDA21989-05BF-47A6-908E-BD5D794B3D95}" type="slidenum">
              <a:rPr lang="en-US"/>
              <a:pPr>
                <a:defRPr/>
              </a:pPr>
              <a:t>‹#›</a:t>
            </a:fld>
            <a:endParaRPr lang="en-US"/>
          </a:p>
        </p:txBody>
      </p:sp>
    </p:spTree>
    <p:extLst>
      <p:ext uri="{BB962C8B-B14F-4D97-AF65-F5344CB8AC3E}">
        <p14:creationId xmlns:p14="http://schemas.microsoft.com/office/powerpoint/2010/main" val="1125499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3"/>
          <p:cNvSpPr>
            <a:spLocks noGrp="1" noChangeArrowheads="1"/>
          </p:cNvSpPr>
          <p:nvPr>
            <p:ph type="dt" idx="10"/>
          </p:nvPr>
        </p:nvSpPr>
        <p:spPr>
          <a:ln/>
        </p:spPr>
        <p:txBody>
          <a:bodyPr/>
          <a:lstStyle>
            <a:lvl1pPr>
              <a:defRPr/>
            </a:lvl1pPr>
          </a:lstStyle>
          <a:p>
            <a:pPr>
              <a:defRPr/>
            </a:pPr>
            <a:endParaRPr lang="en-US" dirty="0"/>
          </a:p>
        </p:txBody>
      </p:sp>
      <p:sp>
        <p:nvSpPr>
          <p:cNvPr id="5" name="Rectangle 4"/>
          <p:cNvSpPr>
            <a:spLocks noGrp="1" noChangeArrowheads="1"/>
          </p:cNvSpPr>
          <p:nvPr>
            <p:ph type="ftr" idx="11"/>
          </p:nvPr>
        </p:nvSpPr>
        <p:spPr>
          <a:ln/>
        </p:spPr>
        <p:txBody>
          <a:bodyPr/>
          <a:lstStyle>
            <a:lvl1pPr>
              <a:defRPr/>
            </a:lvl1pPr>
          </a:lstStyle>
          <a:p>
            <a:pPr>
              <a:defRPr/>
            </a:pPr>
            <a:endParaRPr lang="en-US" dirty="0"/>
          </a:p>
        </p:txBody>
      </p:sp>
      <p:sp>
        <p:nvSpPr>
          <p:cNvPr id="6" name="Rectangle 5"/>
          <p:cNvSpPr>
            <a:spLocks noGrp="1" noChangeArrowheads="1"/>
          </p:cNvSpPr>
          <p:nvPr>
            <p:ph type="sldNum" idx="12"/>
          </p:nvPr>
        </p:nvSpPr>
        <p:spPr>
          <a:ln/>
        </p:spPr>
        <p:txBody>
          <a:bodyPr/>
          <a:lstStyle>
            <a:lvl1pPr>
              <a:defRPr/>
            </a:lvl1pPr>
          </a:lstStyle>
          <a:p>
            <a:pPr>
              <a:defRPr/>
            </a:pPr>
            <a:fld id="{F230B91D-59A8-4621-82D7-E9FE29D97EB1}" type="slidenum">
              <a:rPr lang="en-US"/>
              <a:pPr>
                <a:defRPr/>
              </a:pPr>
              <a:t>‹#›</a:t>
            </a:fld>
            <a:endParaRPr lang="en-US" dirty="0"/>
          </a:p>
        </p:txBody>
      </p:sp>
    </p:spTree>
    <p:extLst>
      <p:ext uri="{BB962C8B-B14F-4D97-AF65-F5344CB8AC3E}">
        <p14:creationId xmlns:p14="http://schemas.microsoft.com/office/powerpoint/2010/main" val="18717960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125"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1800"/>
            </a:lvl1pPr>
            <a:lvl2pPr marL="257168"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2" indent="0">
              <a:buNone/>
              <a:defRPr sz="1125"/>
            </a:lvl7pPr>
            <a:lvl8pPr marL="1800180" indent="0">
              <a:buNone/>
              <a:defRPr sz="1125"/>
            </a:lvl8pPr>
            <a:lvl9pPr marL="2057348" indent="0">
              <a:buNone/>
              <a:defRPr sz="1125"/>
            </a:lvl9pPr>
          </a:lstStyle>
          <a:p>
            <a:pPr lvl="0"/>
            <a:endParaRPr lang="en-NZ"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788"/>
            </a:lvl1pPr>
            <a:lvl2pPr marL="257168" indent="0">
              <a:buNone/>
              <a:defRPr sz="675"/>
            </a:lvl2pPr>
            <a:lvl3pPr marL="514337" indent="0">
              <a:buNone/>
              <a:defRPr sz="563"/>
            </a:lvl3pPr>
            <a:lvl4pPr marL="771506" indent="0">
              <a:buNone/>
              <a:defRPr sz="506"/>
            </a:lvl4pPr>
            <a:lvl5pPr marL="1028675" indent="0">
              <a:buNone/>
              <a:defRPr sz="506"/>
            </a:lvl5pPr>
            <a:lvl6pPr marL="1285843" indent="0">
              <a:buNone/>
              <a:defRPr sz="506"/>
            </a:lvl6pPr>
            <a:lvl7pPr marL="1543012" indent="0">
              <a:buNone/>
              <a:defRPr sz="506"/>
            </a:lvl7pPr>
            <a:lvl8pPr marL="1800180" indent="0">
              <a:buNone/>
              <a:defRPr sz="506"/>
            </a:lvl8pPr>
            <a:lvl9pPr marL="2057348" indent="0">
              <a:buNone/>
              <a:defRPr sz="506"/>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AB1F7A0E-95FE-4822-AA38-A4A6D4A91BA1}" type="slidenum">
              <a:rPr lang="en-US"/>
              <a:pPr>
                <a:defRPr/>
              </a:pPr>
              <a:t>‹#›</a:t>
            </a:fld>
            <a:endParaRPr lang="en-US"/>
          </a:p>
        </p:txBody>
      </p:sp>
    </p:spTree>
    <p:extLst>
      <p:ext uri="{BB962C8B-B14F-4D97-AF65-F5344CB8AC3E}">
        <p14:creationId xmlns:p14="http://schemas.microsoft.com/office/powerpoint/2010/main" val="20669779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DE4F92CB-AB1E-453C-ABFC-E2F61D409C91}" type="slidenum">
              <a:rPr lang="en-US"/>
              <a:pPr>
                <a:defRPr/>
              </a:pPr>
              <a:t>‹#›</a:t>
            </a:fld>
            <a:endParaRPr lang="en-US"/>
          </a:p>
        </p:txBody>
      </p:sp>
    </p:spTree>
    <p:extLst>
      <p:ext uri="{BB962C8B-B14F-4D97-AF65-F5344CB8AC3E}">
        <p14:creationId xmlns:p14="http://schemas.microsoft.com/office/powerpoint/2010/main" val="9832910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2" y="44450"/>
            <a:ext cx="2170113" cy="6718300"/>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152400" y="44450"/>
            <a:ext cx="6362700" cy="6718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F029BC94-9BAD-4E77-99A9-F7208775BB32}" type="slidenum">
              <a:rPr lang="en-US"/>
              <a:pPr>
                <a:defRPr/>
              </a:pPr>
              <a:t>‹#›</a:t>
            </a:fld>
            <a:endParaRPr lang="en-US"/>
          </a:p>
        </p:txBody>
      </p:sp>
    </p:spTree>
    <p:extLst>
      <p:ext uri="{BB962C8B-B14F-4D97-AF65-F5344CB8AC3E}">
        <p14:creationId xmlns:p14="http://schemas.microsoft.com/office/powerpoint/2010/main" val="886066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p:spPr>
        <p:txBody>
          <a:bodyPr anchor="t"/>
          <a:lstStyle>
            <a:lvl1pPr algn="l">
              <a:defRPr sz="1266"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633"/>
            </a:lvl1pPr>
            <a:lvl2pPr marL="144658" indent="0">
              <a:buNone/>
              <a:defRPr sz="570"/>
            </a:lvl2pPr>
            <a:lvl3pPr marL="289315" indent="0">
              <a:buNone/>
              <a:defRPr sz="506"/>
            </a:lvl3pPr>
            <a:lvl4pPr marL="433973" indent="0">
              <a:buNone/>
              <a:defRPr sz="443"/>
            </a:lvl4pPr>
            <a:lvl5pPr marL="578630" indent="0">
              <a:buNone/>
              <a:defRPr sz="443"/>
            </a:lvl5pPr>
            <a:lvl6pPr marL="723287" indent="0">
              <a:buNone/>
              <a:defRPr sz="443"/>
            </a:lvl6pPr>
            <a:lvl7pPr marL="867944" indent="0">
              <a:buNone/>
              <a:defRPr sz="443"/>
            </a:lvl7pPr>
            <a:lvl8pPr marL="1012602" indent="0">
              <a:buNone/>
              <a:defRPr sz="443"/>
            </a:lvl8pPr>
            <a:lvl9pPr marL="1157259" indent="0">
              <a:buNone/>
              <a:defRPr sz="443"/>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dirty="0"/>
          </a:p>
        </p:txBody>
      </p:sp>
      <p:sp>
        <p:nvSpPr>
          <p:cNvPr id="5" name="Rectangle 4"/>
          <p:cNvSpPr>
            <a:spLocks noGrp="1" noChangeArrowheads="1"/>
          </p:cNvSpPr>
          <p:nvPr>
            <p:ph type="ftr" idx="11"/>
          </p:nvPr>
        </p:nvSpPr>
        <p:spPr>
          <a:ln/>
        </p:spPr>
        <p:txBody>
          <a:bodyPr/>
          <a:lstStyle>
            <a:lvl1pPr>
              <a:defRPr/>
            </a:lvl1pPr>
          </a:lstStyle>
          <a:p>
            <a:pPr>
              <a:defRPr/>
            </a:pPr>
            <a:endParaRPr lang="en-US" dirty="0"/>
          </a:p>
        </p:txBody>
      </p:sp>
      <p:sp>
        <p:nvSpPr>
          <p:cNvPr id="6" name="Rectangle 5"/>
          <p:cNvSpPr>
            <a:spLocks noGrp="1" noChangeArrowheads="1"/>
          </p:cNvSpPr>
          <p:nvPr>
            <p:ph type="sldNum" idx="12"/>
          </p:nvPr>
        </p:nvSpPr>
        <p:spPr>
          <a:ln/>
        </p:spPr>
        <p:txBody>
          <a:bodyPr/>
          <a:lstStyle>
            <a:lvl1pPr>
              <a:defRPr/>
            </a:lvl1pPr>
          </a:lstStyle>
          <a:p>
            <a:pPr>
              <a:defRPr/>
            </a:pPr>
            <a:fld id="{DEE4C88C-60FD-4678-8E05-8B5C5CD768C9}" type="slidenum">
              <a:rPr lang="en-US"/>
              <a:pPr>
                <a:defRPr/>
              </a:pPr>
              <a:t>‹#›</a:t>
            </a:fld>
            <a:endParaRPr lang="en-US" dirty="0"/>
          </a:p>
        </p:txBody>
      </p:sp>
    </p:spTree>
    <p:extLst>
      <p:ext uri="{BB962C8B-B14F-4D97-AF65-F5344CB8AC3E}">
        <p14:creationId xmlns:p14="http://schemas.microsoft.com/office/powerpoint/2010/main" val="3468003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152402" y="685800"/>
            <a:ext cx="4265613" cy="6076950"/>
          </a:xfrm>
        </p:spPr>
        <p:txBody>
          <a:bodyPr/>
          <a:lstStyle>
            <a:lvl1pPr>
              <a:defRPr sz="886"/>
            </a:lvl1pPr>
            <a:lvl2pPr>
              <a:defRPr sz="760"/>
            </a:lvl2pPr>
            <a:lvl3pPr>
              <a:defRPr sz="633"/>
            </a:lvl3pPr>
            <a:lvl4pPr>
              <a:defRPr sz="570"/>
            </a:lvl4pPr>
            <a:lvl5pPr>
              <a:defRPr sz="570"/>
            </a:lvl5pPr>
            <a:lvl6pPr>
              <a:defRPr sz="570"/>
            </a:lvl6pPr>
            <a:lvl7pPr>
              <a:defRPr sz="570"/>
            </a:lvl7pPr>
            <a:lvl8pPr>
              <a:defRPr sz="570"/>
            </a:lvl8pPr>
            <a:lvl9pPr>
              <a:defRPr sz="57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570413" y="685800"/>
            <a:ext cx="4267200" cy="6076950"/>
          </a:xfrm>
        </p:spPr>
        <p:txBody>
          <a:bodyPr/>
          <a:lstStyle>
            <a:lvl1pPr>
              <a:defRPr sz="886"/>
            </a:lvl1pPr>
            <a:lvl2pPr>
              <a:defRPr sz="760"/>
            </a:lvl2pPr>
            <a:lvl3pPr>
              <a:defRPr sz="633"/>
            </a:lvl3pPr>
            <a:lvl4pPr>
              <a:defRPr sz="570"/>
            </a:lvl4pPr>
            <a:lvl5pPr>
              <a:defRPr sz="570"/>
            </a:lvl5pPr>
            <a:lvl6pPr>
              <a:defRPr sz="570"/>
            </a:lvl6pPr>
            <a:lvl7pPr>
              <a:defRPr sz="570"/>
            </a:lvl7pPr>
            <a:lvl8pPr>
              <a:defRPr sz="570"/>
            </a:lvl8pPr>
            <a:lvl9pPr>
              <a:defRPr sz="57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Rectangle 3"/>
          <p:cNvSpPr>
            <a:spLocks noGrp="1" noChangeArrowheads="1"/>
          </p:cNvSpPr>
          <p:nvPr>
            <p:ph type="dt" idx="10"/>
          </p:nvPr>
        </p:nvSpPr>
        <p:spPr>
          <a:ln/>
        </p:spPr>
        <p:txBody>
          <a:bodyPr/>
          <a:lstStyle>
            <a:lvl1pPr>
              <a:defRPr/>
            </a:lvl1pPr>
          </a:lstStyle>
          <a:p>
            <a:pPr>
              <a:defRPr/>
            </a:pPr>
            <a:endParaRPr lang="en-US" dirty="0"/>
          </a:p>
        </p:txBody>
      </p:sp>
      <p:sp>
        <p:nvSpPr>
          <p:cNvPr id="6" name="Rectangle 4"/>
          <p:cNvSpPr>
            <a:spLocks noGrp="1" noChangeArrowheads="1"/>
          </p:cNvSpPr>
          <p:nvPr>
            <p:ph type="ftr" idx="11"/>
          </p:nvPr>
        </p:nvSpPr>
        <p:spPr>
          <a:ln/>
        </p:spPr>
        <p:txBody>
          <a:bodyPr/>
          <a:lstStyle>
            <a:lvl1pPr>
              <a:defRPr/>
            </a:lvl1pPr>
          </a:lstStyle>
          <a:p>
            <a:pPr>
              <a:defRPr/>
            </a:pPr>
            <a:endParaRPr lang="en-US" dirty="0"/>
          </a:p>
        </p:txBody>
      </p:sp>
      <p:sp>
        <p:nvSpPr>
          <p:cNvPr id="7" name="Rectangle 5"/>
          <p:cNvSpPr>
            <a:spLocks noGrp="1" noChangeArrowheads="1"/>
          </p:cNvSpPr>
          <p:nvPr>
            <p:ph type="sldNum" idx="12"/>
          </p:nvPr>
        </p:nvSpPr>
        <p:spPr>
          <a:ln/>
        </p:spPr>
        <p:txBody>
          <a:bodyPr/>
          <a:lstStyle>
            <a:lvl1pPr>
              <a:defRPr/>
            </a:lvl1pPr>
          </a:lstStyle>
          <a:p>
            <a:pPr>
              <a:defRPr/>
            </a:pPr>
            <a:fld id="{FFE25E77-B90C-4A09-9231-76D62237058D}" type="slidenum">
              <a:rPr lang="en-US"/>
              <a:pPr>
                <a:defRPr/>
              </a:pPr>
              <a:t>‹#›</a:t>
            </a:fld>
            <a:endParaRPr lang="en-US" dirty="0"/>
          </a:p>
        </p:txBody>
      </p:sp>
    </p:spTree>
    <p:extLst>
      <p:ext uri="{BB962C8B-B14F-4D97-AF65-F5344CB8AC3E}">
        <p14:creationId xmlns:p14="http://schemas.microsoft.com/office/powerpoint/2010/main" val="694005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760" b="1"/>
            </a:lvl1pPr>
            <a:lvl2pPr marL="144658" indent="0">
              <a:buNone/>
              <a:defRPr sz="633" b="1"/>
            </a:lvl2pPr>
            <a:lvl3pPr marL="289315" indent="0">
              <a:buNone/>
              <a:defRPr sz="570" b="1"/>
            </a:lvl3pPr>
            <a:lvl4pPr marL="433973" indent="0">
              <a:buNone/>
              <a:defRPr sz="506" b="1"/>
            </a:lvl4pPr>
            <a:lvl5pPr marL="578630" indent="0">
              <a:buNone/>
              <a:defRPr sz="506" b="1"/>
            </a:lvl5pPr>
            <a:lvl6pPr marL="723287" indent="0">
              <a:buNone/>
              <a:defRPr sz="506" b="1"/>
            </a:lvl6pPr>
            <a:lvl7pPr marL="867944" indent="0">
              <a:buNone/>
              <a:defRPr sz="506" b="1"/>
            </a:lvl7pPr>
            <a:lvl8pPr marL="1012602" indent="0">
              <a:buNone/>
              <a:defRPr sz="506" b="1"/>
            </a:lvl8pPr>
            <a:lvl9pPr marL="1157259" indent="0">
              <a:buNone/>
              <a:defRPr sz="506"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760"/>
            </a:lvl1pPr>
            <a:lvl2pPr>
              <a:defRPr sz="633"/>
            </a:lvl2pPr>
            <a:lvl3pPr>
              <a:defRPr sz="570"/>
            </a:lvl3pPr>
            <a:lvl4pPr>
              <a:defRPr sz="506"/>
            </a:lvl4pPr>
            <a:lvl5pPr>
              <a:defRPr sz="506"/>
            </a:lvl5pPr>
            <a:lvl6pPr>
              <a:defRPr sz="506"/>
            </a:lvl6pPr>
            <a:lvl7pPr>
              <a:defRPr sz="506"/>
            </a:lvl7pPr>
            <a:lvl8pPr>
              <a:defRPr sz="506"/>
            </a:lvl8pPr>
            <a:lvl9pPr>
              <a:defRPr sz="5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32" y="1535113"/>
            <a:ext cx="4041775" cy="639762"/>
          </a:xfrm>
        </p:spPr>
        <p:txBody>
          <a:bodyPr anchor="b"/>
          <a:lstStyle>
            <a:lvl1pPr marL="0" indent="0">
              <a:buNone/>
              <a:defRPr sz="760" b="1"/>
            </a:lvl1pPr>
            <a:lvl2pPr marL="144658" indent="0">
              <a:buNone/>
              <a:defRPr sz="633" b="1"/>
            </a:lvl2pPr>
            <a:lvl3pPr marL="289315" indent="0">
              <a:buNone/>
              <a:defRPr sz="570" b="1"/>
            </a:lvl3pPr>
            <a:lvl4pPr marL="433973" indent="0">
              <a:buNone/>
              <a:defRPr sz="506" b="1"/>
            </a:lvl4pPr>
            <a:lvl5pPr marL="578630" indent="0">
              <a:buNone/>
              <a:defRPr sz="506" b="1"/>
            </a:lvl5pPr>
            <a:lvl6pPr marL="723287" indent="0">
              <a:buNone/>
              <a:defRPr sz="506" b="1"/>
            </a:lvl6pPr>
            <a:lvl7pPr marL="867944" indent="0">
              <a:buNone/>
              <a:defRPr sz="506" b="1"/>
            </a:lvl7pPr>
            <a:lvl8pPr marL="1012602" indent="0">
              <a:buNone/>
              <a:defRPr sz="506" b="1"/>
            </a:lvl8pPr>
            <a:lvl9pPr marL="1157259" indent="0">
              <a:buNone/>
              <a:defRPr sz="506" b="1"/>
            </a:lvl9pPr>
          </a:lstStyle>
          <a:p>
            <a:pPr lvl="0"/>
            <a:r>
              <a:rPr lang="en-US"/>
              <a:t>Click to edit Master text styles</a:t>
            </a:r>
          </a:p>
        </p:txBody>
      </p:sp>
      <p:sp>
        <p:nvSpPr>
          <p:cNvPr id="6" name="Content Placeholder 5"/>
          <p:cNvSpPr>
            <a:spLocks noGrp="1"/>
          </p:cNvSpPr>
          <p:nvPr>
            <p:ph sz="quarter" idx="4"/>
          </p:nvPr>
        </p:nvSpPr>
        <p:spPr>
          <a:xfrm>
            <a:off x="4645032" y="2174875"/>
            <a:ext cx="4041775" cy="3951288"/>
          </a:xfrm>
        </p:spPr>
        <p:txBody>
          <a:bodyPr/>
          <a:lstStyle>
            <a:lvl1pPr>
              <a:defRPr sz="760"/>
            </a:lvl1pPr>
            <a:lvl2pPr>
              <a:defRPr sz="633"/>
            </a:lvl2pPr>
            <a:lvl3pPr>
              <a:defRPr sz="570"/>
            </a:lvl3pPr>
            <a:lvl4pPr>
              <a:defRPr sz="506"/>
            </a:lvl4pPr>
            <a:lvl5pPr>
              <a:defRPr sz="506"/>
            </a:lvl5pPr>
            <a:lvl6pPr>
              <a:defRPr sz="506"/>
            </a:lvl6pPr>
            <a:lvl7pPr>
              <a:defRPr sz="506"/>
            </a:lvl7pPr>
            <a:lvl8pPr>
              <a:defRPr sz="506"/>
            </a:lvl8pPr>
            <a:lvl9pPr>
              <a:defRPr sz="5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Rectangle 3"/>
          <p:cNvSpPr>
            <a:spLocks noGrp="1" noChangeArrowheads="1"/>
          </p:cNvSpPr>
          <p:nvPr>
            <p:ph type="dt" idx="10"/>
          </p:nvPr>
        </p:nvSpPr>
        <p:spPr>
          <a:ln/>
        </p:spPr>
        <p:txBody>
          <a:bodyPr/>
          <a:lstStyle>
            <a:lvl1pPr>
              <a:defRPr/>
            </a:lvl1pPr>
          </a:lstStyle>
          <a:p>
            <a:pPr>
              <a:defRPr/>
            </a:pPr>
            <a:endParaRPr lang="en-US" dirty="0"/>
          </a:p>
        </p:txBody>
      </p:sp>
      <p:sp>
        <p:nvSpPr>
          <p:cNvPr id="8" name="Rectangle 4"/>
          <p:cNvSpPr>
            <a:spLocks noGrp="1" noChangeArrowheads="1"/>
          </p:cNvSpPr>
          <p:nvPr>
            <p:ph type="ftr" idx="11"/>
          </p:nvPr>
        </p:nvSpPr>
        <p:spPr>
          <a:ln/>
        </p:spPr>
        <p:txBody>
          <a:bodyPr/>
          <a:lstStyle>
            <a:lvl1pPr>
              <a:defRPr/>
            </a:lvl1pPr>
          </a:lstStyle>
          <a:p>
            <a:pPr>
              <a:defRPr/>
            </a:pPr>
            <a:endParaRPr lang="en-US" dirty="0"/>
          </a:p>
        </p:txBody>
      </p:sp>
      <p:sp>
        <p:nvSpPr>
          <p:cNvPr id="9" name="Rectangle 5"/>
          <p:cNvSpPr>
            <a:spLocks noGrp="1" noChangeArrowheads="1"/>
          </p:cNvSpPr>
          <p:nvPr>
            <p:ph type="sldNum" idx="12"/>
          </p:nvPr>
        </p:nvSpPr>
        <p:spPr>
          <a:ln/>
        </p:spPr>
        <p:txBody>
          <a:bodyPr/>
          <a:lstStyle>
            <a:lvl1pPr>
              <a:defRPr/>
            </a:lvl1pPr>
          </a:lstStyle>
          <a:p>
            <a:pPr>
              <a:defRPr/>
            </a:pPr>
            <a:fld id="{20F51BE9-ECC2-42F1-B228-A1A355574DA3}" type="slidenum">
              <a:rPr lang="en-US"/>
              <a:pPr>
                <a:defRPr/>
              </a:pPr>
              <a:t>‹#›</a:t>
            </a:fld>
            <a:endParaRPr lang="en-US" dirty="0"/>
          </a:p>
        </p:txBody>
      </p:sp>
    </p:spTree>
    <p:extLst>
      <p:ext uri="{BB962C8B-B14F-4D97-AF65-F5344CB8AC3E}">
        <p14:creationId xmlns:p14="http://schemas.microsoft.com/office/powerpoint/2010/main" val="341879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Rectangle 3"/>
          <p:cNvSpPr>
            <a:spLocks noGrp="1" noChangeArrowheads="1"/>
          </p:cNvSpPr>
          <p:nvPr>
            <p:ph type="dt" idx="10"/>
          </p:nvPr>
        </p:nvSpPr>
        <p:spPr>
          <a:ln/>
        </p:spPr>
        <p:txBody>
          <a:bodyPr/>
          <a:lstStyle>
            <a:lvl1pPr>
              <a:defRPr/>
            </a:lvl1pPr>
          </a:lstStyle>
          <a:p>
            <a:pPr>
              <a:defRPr/>
            </a:pPr>
            <a:endParaRPr lang="en-US" dirty="0"/>
          </a:p>
        </p:txBody>
      </p:sp>
      <p:sp>
        <p:nvSpPr>
          <p:cNvPr id="4" name="Rectangle 4"/>
          <p:cNvSpPr>
            <a:spLocks noGrp="1" noChangeArrowheads="1"/>
          </p:cNvSpPr>
          <p:nvPr>
            <p:ph type="ftr" idx="11"/>
          </p:nvPr>
        </p:nvSpPr>
        <p:spPr>
          <a:ln/>
        </p:spPr>
        <p:txBody>
          <a:bodyPr/>
          <a:lstStyle>
            <a:lvl1pPr>
              <a:defRPr/>
            </a:lvl1pPr>
          </a:lstStyle>
          <a:p>
            <a:pPr>
              <a:defRPr/>
            </a:pPr>
            <a:endParaRPr lang="en-US" dirty="0"/>
          </a:p>
        </p:txBody>
      </p:sp>
      <p:sp>
        <p:nvSpPr>
          <p:cNvPr id="5" name="Rectangle 5"/>
          <p:cNvSpPr>
            <a:spLocks noGrp="1" noChangeArrowheads="1"/>
          </p:cNvSpPr>
          <p:nvPr>
            <p:ph type="sldNum" idx="12"/>
          </p:nvPr>
        </p:nvSpPr>
        <p:spPr>
          <a:ln/>
        </p:spPr>
        <p:txBody>
          <a:bodyPr/>
          <a:lstStyle>
            <a:lvl1pPr>
              <a:defRPr/>
            </a:lvl1pPr>
          </a:lstStyle>
          <a:p>
            <a:pPr>
              <a:defRPr/>
            </a:pPr>
            <a:fld id="{D1D3D0C1-44F6-48D8-9B05-D28F1562D487}" type="slidenum">
              <a:rPr lang="en-US"/>
              <a:pPr>
                <a:defRPr/>
              </a:pPr>
              <a:t>‹#›</a:t>
            </a:fld>
            <a:endParaRPr lang="en-US" dirty="0"/>
          </a:p>
        </p:txBody>
      </p:sp>
    </p:spTree>
    <p:extLst>
      <p:ext uri="{BB962C8B-B14F-4D97-AF65-F5344CB8AC3E}">
        <p14:creationId xmlns:p14="http://schemas.microsoft.com/office/powerpoint/2010/main" val="4110093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dirty="0"/>
          </a:p>
        </p:txBody>
      </p:sp>
      <p:sp>
        <p:nvSpPr>
          <p:cNvPr id="3" name="Rectangle 4"/>
          <p:cNvSpPr>
            <a:spLocks noGrp="1" noChangeArrowheads="1"/>
          </p:cNvSpPr>
          <p:nvPr>
            <p:ph type="ftr" idx="11"/>
          </p:nvPr>
        </p:nvSpPr>
        <p:spPr>
          <a:ln/>
        </p:spPr>
        <p:txBody>
          <a:bodyPr/>
          <a:lstStyle>
            <a:lvl1pPr>
              <a:defRPr/>
            </a:lvl1pPr>
          </a:lstStyle>
          <a:p>
            <a:pPr>
              <a:defRPr/>
            </a:pPr>
            <a:endParaRPr lang="en-US" dirty="0"/>
          </a:p>
        </p:txBody>
      </p:sp>
      <p:sp>
        <p:nvSpPr>
          <p:cNvPr id="4" name="Rectangle 5"/>
          <p:cNvSpPr>
            <a:spLocks noGrp="1" noChangeArrowheads="1"/>
          </p:cNvSpPr>
          <p:nvPr>
            <p:ph type="sldNum" idx="12"/>
          </p:nvPr>
        </p:nvSpPr>
        <p:spPr>
          <a:ln/>
        </p:spPr>
        <p:txBody>
          <a:bodyPr/>
          <a:lstStyle>
            <a:lvl1pPr>
              <a:defRPr/>
            </a:lvl1pPr>
          </a:lstStyle>
          <a:p>
            <a:pPr>
              <a:defRPr/>
            </a:pPr>
            <a:fld id="{655EFA69-B17C-4F96-872D-F2D003852B03}" type="slidenum">
              <a:rPr lang="en-US"/>
              <a:pPr>
                <a:defRPr/>
              </a:pPr>
              <a:t>‹#›</a:t>
            </a:fld>
            <a:endParaRPr lang="en-US" dirty="0"/>
          </a:p>
        </p:txBody>
      </p:sp>
    </p:spTree>
    <p:extLst>
      <p:ext uri="{BB962C8B-B14F-4D97-AF65-F5344CB8AC3E}">
        <p14:creationId xmlns:p14="http://schemas.microsoft.com/office/powerpoint/2010/main" val="1279347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633" b="1"/>
            </a:lvl1pPr>
          </a:lstStyle>
          <a:p>
            <a:r>
              <a:rPr lang="en-US"/>
              <a:t>Click to edit Master title style</a:t>
            </a:r>
            <a:endParaRPr lang="en-NZ"/>
          </a:p>
        </p:txBody>
      </p:sp>
      <p:sp>
        <p:nvSpPr>
          <p:cNvPr id="3" name="Content Placeholder 2"/>
          <p:cNvSpPr>
            <a:spLocks noGrp="1"/>
          </p:cNvSpPr>
          <p:nvPr>
            <p:ph idx="1"/>
          </p:nvPr>
        </p:nvSpPr>
        <p:spPr>
          <a:xfrm>
            <a:off x="3575050" y="273064"/>
            <a:ext cx="5111750" cy="5853113"/>
          </a:xfrm>
        </p:spPr>
        <p:txBody>
          <a:bodyPr/>
          <a:lstStyle>
            <a:lvl1pPr>
              <a:defRPr sz="1013"/>
            </a:lvl1pPr>
            <a:lvl2pPr>
              <a:defRPr sz="886"/>
            </a:lvl2pPr>
            <a:lvl3pPr>
              <a:defRPr sz="760"/>
            </a:lvl3pPr>
            <a:lvl4pPr>
              <a:defRPr sz="633"/>
            </a:lvl4pPr>
            <a:lvl5pPr>
              <a:defRPr sz="633"/>
            </a:lvl5pPr>
            <a:lvl6pPr>
              <a:defRPr sz="633"/>
            </a:lvl6pPr>
            <a:lvl7pPr>
              <a:defRPr sz="633"/>
            </a:lvl7pPr>
            <a:lvl8pPr>
              <a:defRPr sz="633"/>
            </a:lvl8pPr>
            <a:lvl9pPr>
              <a:defRPr sz="6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2" y="1435103"/>
            <a:ext cx="3008313" cy="4691063"/>
          </a:xfrm>
        </p:spPr>
        <p:txBody>
          <a:bodyPr/>
          <a:lstStyle>
            <a:lvl1pPr marL="0" indent="0">
              <a:buNone/>
              <a:defRPr sz="443"/>
            </a:lvl1pPr>
            <a:lvl2pPr marL="144658" indent="0">
              <a:buNone/>
              <a:defRPr sz="380"/>
            </a:lvl2pPr>
            <a:lvl3pPr marL="289315" indent="0">
              <a:buNone/>
              <a:defRPr sz="316"/>
            </a:lvl3pPr>
            <a:lvl4pPr marL="433973" indent="0">
              <a:buNone/>
              <a:defRPr sz="285"/>
            </a:lvl4pPr>
            <a:lvl5pPr marL="578630" indent="0">
              <a:buNone/>
              <a:defRPr sz="285"/>
            </a:lvl5pPr>
            <a:lvl6pPr marL="723287" indent="0">
              <a:buNone/>
              <a:defRPr sz="285"/>
            </a:lvl6pPr>
            <a:lvl7pPr marL="867944" indent="0">
              <a:buNone/>
              <a:defRPr sz="285"/>
            </a:lvl7pPr>
            <a:lvl8pPr marL="1012602" indent="0">
              <a:buNone/>
              <a:defRPr sz="285"/>
            </a:lvl8pPr>
            <a:lvl9pPr marL="1157259" indent="0">
              <a:buNone/>
              <a:defRPr sz="285"/>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dirty="0"/>
          </a:p>
        </p:txBody>
      </p:sp>
      <p:sp>
        <p:nvSpPr>
          <p:cNvPr id="6" name="Rectangle 4"/>
          <p:cNvSpPr>
            <a:spLocks noGrp="1" noChangeArrowheads="1"/>
          </p:cNvSpPr>
          <p:nvPr>
            <p:ph type="ftr" idx="11"/>
          </p:nvPr>
        </p:nvSpPr>
        <p:spPr>
          <a:ln/>
        </p:spPr>
        <p:txBody>
          <a:bodyPr/>
          <a:lstStyle>
            <a:lvl1pPr>
              <a:defRPr/>
            </a:lvl1pPr>
          </a:lstStyle>
          <a:p>
            <a:pPr>
              <a:defRPr/>
            </a:pPr>
            <a:endParaRPr lang="en-US" dirty="0"/>
          </a:p>
        </p:txBody>
      </p:sp>
      <p:sp>
        <p:nvSpPr>
          <p:cNvPr id="7" name="Rectangle 5"/>
          <p:cNvSpPr>
            <a:spLocks noGrp="1" noChangeArrowheads="1"/>
          </p:cNvSpPr>
          <p:nvPr>
            <p:ph type="sldNum" idx="12"/>
          </p:nvPr>
        </p:nvSpPr>
        <p:spPr>
          <a:ln/>
        </p:spPr>
        <p:txBody>
          <a:bodyPr/>
          <a:lstStyle>
            <a:lvl1pPr>
              <a:defRPr/>
            </a:lvl1pPr>
          </a:lstStyle>
          <a:p>
            <a:pPr>
              <a:defRPr/>
            </a:pPr>
            <a:fld id="{FDA21989-05BF-47A6-908E-BD5D794B3D95}" type="slidenum">
              <a:rPr lang="en-US"/>
              <a:pPr>
                <a:defRPr/>
              </a:pPr>
              <a:t>‹#›</a:t>
            </a:fld>
            <a:endParaRPr lang="en-US" dirty="0"/>
          </a:p>
        </p:txBody>
      </p:sp>
    </p:spTree>
    <p:extLst>
      <p:ext uri="{BB962C8B-B14F-4D97-AF65-F5344CB8AC3E}">
        <p14:creationId xmlns:p14="http://schemas.microsoft.com/office/powerpoint/2010/main" val="3023963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633"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1013"/>
            </a:lvl1pPr>
            <a:lvl2pPr marL="144658" indent="0">
              <a:buNone/>
              <a:defRPr sz="886"/>
            </a:lvl2pPr>
            <a:lvl3pPr marL="289315" indent="0">
              <a:buNone/>
              <a:defRPr sz="760"/>
            </a:lvl3pPr>
            <a:lvl4pPr marL="433973" indent="0">
              <a:buNone/>
              <a:defRPr sz="633"/>
            </a:lvl4pPr>
            <a:lvl5pPr marL="578630" indent="0">
              <a:buNone/>
              <a:defRPr sz="633"/>
            </a:lvl5pPr>
            <a:lvl6pPr marL="723287" indent="0">
              <a:buNone/>
              <a:defRPr sz="633"/>
            </a:lvl6pPr>
            <a:lvl7pPr marL="867944" indent="0">
              <a:buNone/>
              <a:defRPr sz="633"/>
            </a:lvl7pPr>
            <a:lvl8pPr marL="1012602" indent="0">
              <a:buNone/>
              <a:defRPr sz="633"/>
            </a:lvl8pPr>
            <a:lvl9pPr marL="1157259" indent="0">
              <a:buNone/>
              <a:defRPr sz="633"/>
            </a:lvl9pPr>
          </a:lstStyle>
          <a:p>
            <a:pPr lvl="0"/>
            <a:endParaRPr lang="en-NZ"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443"/>
            </a:lvl1pPr>
            <a:lvl2pPr marL="144658" indent="0">
              <a:buNone/>
              <a:defRPr sz="380"/>
            </a:lvl2pPr>
            <a:lvl3pPr marL="289315" indent="0">
              <a:buNone/>
              <a:defRPr sz="316"/>
            </a:lvl3pPr>
            <a:lvl4pPr marL="433973" indent="0">
              <a:buNone/>
              <a:defRPr sz="285"/>
            </a:lvl4pPr>
            <a:lvl5pPr marL="578630" indent="0">
              <a:buNone/>
              <a:defRPr sz="285"/>
            </a:lvl5pPr>
            <a:lvl6pPr marL="723287" indent="0">
              <a:buNone/>
              <a:defRPr sz="285"/>
            </a:lvl6pPr>
            <a:lvl7pPr marL="867944" indent="0">
              <a:buNone/>
              <a:defRPr sz="285"/>
            </a:lvl7pPr>
            <a:lvl8pPr marL="1012602" indent="0">
              <a:buNone/>
              <a:defRPr sz="285"/>
            </a:lvl8pPr>
            <a:lvl9pPr marL="1157259" indent="0">
              <a:buNone/>
              <a:defRPr sz="285"/>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dirty="0"/>
          </a:p>
        </p:txBody>
      </p:sp>
      <p:sp>
        <p:nvSpPr>
          <p:cNvPr id="6" name="Rectangle 4"/>
          <p:cNvSpPr>
            <a:spLocks noGrp="1" noChangeArrowheads="1"/>
          </p:cNvSpPr>
          <p:nvPr>
            <p:ph type="ftr" idx="11"/>
          </p:nvPr>
        </p:nvSpPr>
        <p:spPr>
          <a:ln/>
        </p:spPr>
        <p:txBody>
          <a:bodyPr/>
          <a:lstStyle>
            <a:lvl1pPr>
              <a:defRPr/>
            </a:lvl1pPr>
          </a:lstStyle>
          <a:p>
            <a:pPr>
              <a:defRPr/>
            </a:pPr>
            <a:endParaRPr lang="en-US" dirty="0"/>
          </a:p>
        </p:txBody>
      </p:sp>
      <p:sp>
        <p:nvSpPr>
          <p:cNvPr id="7" name="Rectangle 5"/>
          <p:cNvSpPr>
            <a:spLocks noGrp="1" noChangeArrowheads="1"/>
          </p:cNvSpPr>
          <p:nvPr>
            <p:ph type="sldNum" idx="12"/>
          </p:nvPr>
        </p:nvSpPr>
        <p:spPr>
          <a:ln/>
        </p:spPr>
        <p:txBody>
          <a:bodyPr/>
          <a:lstStyle>
            <a:lvl1pPr>
              <a:defRPr/>
            </a:lvl1pPr>
          </a:lstStyle>
          <a:p>
            <a:pPr>
              <a:defRPr/>
            </a:pPr>
            <a:fld id="{AB1F7A0E-95FE-4822-AA38-A4A6D4A91BA1}" type="slidenum">
              <a:rPr lang="en-US"/>
              <a:pPr>
                <a:defRPr/>
              </a:pPr>
              <a:t>‹#›</a:t>
            </a:fld>
            <a:endParaRPr lang="en-US" dirty="0"/>
          </a:p>
        </p:txBody>
      </p:sp>
    </p:spTree>
    <p:extLst>
      <p:ext uri="{BB962C8B-B14F-4D97-AF65-F5344CB8AC3E}">
        <p14:creationId xmlns:p14="http://schemas.microsoft.com/office/powerpoint/2010/main" val="3038845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33CC"/>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85802" y="44464"/>
            <a:ext cx="77708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zh-CN"/>
              <a:t>Click to edit the title text format</a:t>
            </a:r>
          </a:p>
        </p:txBody>
      </p:sp>
      <p:sp>
        <p:nvSpPr>
          <p:cNvPr id="1027" name="Rectangle 2"/>
          <p:cNvSpPr>
            <a:spLocks noGrp="1" noChangeArrowheads="1"/>
          </p:cNvSpPr>
          <p:nvPr>
            <p:ph type="body" idx="1"/>
          </p:nvPr>
        </p:nvSpPr>
        <p:spPr bwMode="auto">
          <a:xfrm>
            <a:off x="152402" y="685800"/>
            <a:ext cx="8685213" cy="607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zh-CN"/>
              <a:t>Click to edit the outline text format</a:t>
            </a:r>
          </a:p>
          <a:p>
            <a:pPr lvl="1"/>
            <a:r>
              <a:rPr lang="en-GB" altLang="zh-CN"/>
              <a:t>Second Outline Level</a:t>
            </a:r>
          </a:p>
          <a:p>
            <a:pPr lvl="2"/>
            <a:r>
              <a:rPr lang="en-GB" altLang="zh-CN"/>
              <a:t>Third Outline Level</a:t>
            </a:r>
          </a:p>
          <a:p>
            <a:pPr lvl="3"/>
            <a:r>
              <a:rPr lang="en-GB" altLang="zh-CN"/>
              <a:t>Fourth Outline Level</a:t>
            </a:r>
          </a:p>
          <a:p>
            <a:pPr lvl="4"/>
            <a:r>
              <a:rPr lang="en-GB" altLang="zh-CN"/>
              <a:t>Fifth Outline Level</a:t>
            </a:r>
          </a:p>
          <a:p>
            <a:pPr lvl="4"/>
            <a:r>
              <a:rPr lang="en-GB" altLang="zh-CN"/>
              <a:t>Sixth Outline Level</a:t>
            </a:r>
          </a:p>
          <a:p>
            <a:pPr lvl="4"/>
            <a:r>
              <a:rPr lang="en-GB" altLang="zh-CN"/>
              <a:t>Seventh Outline Level</a:t>
            </a:r>
          </a:p>
          <a:p>
            <a:pPr lvl="4"/>
            <a:r>
              <a:rPr lang="en-GB" altLang="zh-CN"/>
              <a:t>Eighth Outline Level</a:t>
            </a:r>
          </a:p>
          <a:p>
            <a:pPr lvl="4"/>
            <a:r>
              <a:rPr lang="en-GB" altLang="zh-CN"/>
              <a:t>Ninth Outline Level</a:t>
            </a:r>
          </a:p>
        </p:txBody>
      </p:sp>
      <p:sp>
        <p:nvSpPr>
          <p:cNvPr id="2" name="Rectangle 3"/>
          <p:cNvSpPr>
            <a:spLocks noGrp="1" noChangeArrowheads="1"/>
          </p:cNvSpPr>
          <p:nvPr>
            <p:ph type="dt"/>
          </p:nvPr>
        </p:nvSpPr>
        <p:spPr bwMode="auto">
          <a:xfrm>
            <a:off x="685802" y="6400800"/>
            <a:ext cx="1903413" cy="304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ClrTx/>
              <a:buFontTx/>
              <a:buNone/>
              <a:defRPr sz="443">
                <a:solidFill>
                  <a:srgbClr val="000000"/>
                </a:solidFill>
                <a:ea typeface="Arial Unicode MS" pitchFamily="34" charset="-128"/>
                <a:cs typeface="Arial Unicode MS" pitchFamily="34" charset="-128"/>
              </a:defRPr>
            </a:lvl1pPr>
          </a:lstStyle>
          <a:p>
            <a:pPr>
              <a:defRPr/>
            </a:pPr>
            <a:endParaRPr lang="en-US" dirty="0"/>
          </a:p>
        </p:txBody>
      </p:sp>
      <p:sp>
        <p:nvSpPr>
          <p:cNvPr id="16388" name="Rectangle 4"/>
          <p:cNvSpPr>
            <a:spLocks noGrp="1" noChangeArrowheads="1"/>
          </p:cNvSpPr>
          <p:nvPr>
            <p:ph type="ftr"/>
          </p:nvPr>
        </p:nvSpPr>
        <p:spPr bwMode="auto">
          <a:xfrm>
            <a:off x="3124202" y="6400800"/>
            <a:ext cx="2894013" cy="304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eaLnBrk="1">
              <a:buClrTx/>
              <a:buFontTx/>
              <a:buNone/>
              <a:defRPr sz="443">
                <a:solidFill>
                  <a:srgbClr val="000000"/>
                </a:solidFill>
                <a:ea typeface="Arial Unicode MS" pitchFamily="34" charset="-128"/>
                <a:cs typeface="Arial Unicode MS" pitchFamily="34" charset="-128"/>
              </a:defRPr>
            </a:lvl1pPr>
          </a:lstStyle>
          <a:p>
            <a:pPr>
              <a:defRPr/>
            </a:pPr>
            <a:endParaRPr lang="en-US" dirty="0"/>
          </a:p>
        </p:txBody>
      </p:sp>
      <p:sp>
        <p:nvSpPr>
          <p:cNvPr id="16389" name="Rectangle 5"/>
          <p:cNvSpPr>
            <a:spLocks noGrp="1" noChangeArrowheads="1"/>
          </p:cNvSpPr>
          <p:nvPr>
            <p:ph type="sldNum"/>
          </p:nvPr>
        </p:nvSpPr>
        <p:spPr bwMode="auto">
          <a:xfrm>
            <a:off x="6553202" y="6400800"/>
            <a:ext cx="1903413" cy="304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ClrTx/>
              <a:buFontTx/>
              <a:buNone/>
              <a:defRPr sz="443">
                <a:solidFill>
                  <a:srgbClr val="000000"/>
                </a:solidFill>
                <a:ea typeface="Arial Unicode MS" pitchFamily="34" charset="-128"/>
                <a:cs typeface="Arial Unicode MS" pitchFamily="34" charset="-128"/>
              </a:defRPr>
            </a:lvl1pPr>
          </a:lstStyle>
          <a:p>
            <a:pPr>
              <a:defRPr/>
            </a:pPr>
            <a:fld id="{7BBE0E02-3C91-4A36-98F1-E9D07E1A557A}" type="slidenum">
              <a:rPr lang="en-US"/>
              <a:pPr>
                <a:defRPr/>
              </a:pPr>
              <a:t>‹#›</a:t>
            </a:fld>
            <a:endParaRPr lang="en-US" dirty="0"/>
          </a:p>
        </p:txBody>
      </p:sp>
    </p:spTree>
    <p:extLst>
      <p:ext uri="{BB962C8B-B14F-4D97-AF65-F5344CB8AC3E}">
        <p14:creationId xmlns:p14="http://schemas.microsoft.com/office/powerpoint/2010/main" val="2846638113"/>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l" defTabSz="142147" rtl="0" eaLnBrk="0" fontAlgn="base" hangingPunct="0">
        <a:spcBef>
          <a:spcPct val="0"/>
        </a:spcBef>
        <a:spcAft>
          <a:spcPct val="0"/>
        </a:spcAft>
        <a:buClr>
          <a:srgbClr val="000000"/>
        </a:buClr>
        <a:buSzPct val="100000"/>
        <a:buFont typeface="Times New Roman" pitchFamily="18" charset="0"/>
        <a:defRPr sz="886">
          <a:solidFill>
            <a:srgbClr val="FFCCFF"/>
          </a:solidFill>
          <a:latin typeface="+mj-lt"/>
          <a:ea typeface="+mj-ea"/>
          <a:cs typeface="+mj-cs"/>
        </a:defRPr>
      </a:lvl1pPr>
      <a:lvl2pPr algn="l" defTabSz="142147" rtl="0" eaLnBrk="0" fontAlgn="base" hangingPunct="0">
        <a:spcBef>
          <a:spcPct val="0"/>
        </a:spcBef>
        <a:spcAft>
          <a:spcPct val="0"/>
        </a:spcAft>
        <a:buClr>
          <a:srgbClr val="000000"/>
        </a:buClr>
        <a:buSzPct val="100000"/>
        <a:buFont typeface="Times New Roman" pitchFamily="18" charset="0"/>
        <a:defRPr sz="886">
          <a:solidFill>
            <a:srgbClr val="FFCCFF"/>
          </a:solidFill>
          <a:latin typeface="華康新儷粗黑" pitchFamily="34" charset="-120"/>
          <a:ea typeface="華康新儷粗黑" pitchFamily="34" charset="-120"/>
        </a:defRPr>
      </a:lvl2pPr>
      <a:lvl3pPr algn="l" defTabSz="142147" rtl="0" eaLnBrk="0" fontAlgn="base" hangingPunct="0">
        <a:spcBef>
          <a:spcPct val="0"/>
        </a:spcBef>
        <a:spcAft>
          <a:spcPct val="0"/>
        </a:spcAft>
        <a:buClr>
          <a:srgbClr val="000000"/>
        </a:buClr>
        <a:buSzPct val="100000"/>
        <a:buFont typeface="Times New Roman" pitchFamily="18" charset="0"/>
        <a:defRPr sz="886">
          <a:solidFill>
            <a:srgbClr val="FFCCFF"/>
          </a:solidFill>
          <a:latin typeface="華康新儷粗黑" pitchFamily="34" charset="-120"/>
          <a:ea typeface="華康新儷粗黑" pitchFamily="34" charset="-120"/>
        </a:defRPr>
      </a:lvl3pPr>
      <a:lvl4pPr algn="l" defTabSz="142147" rtl="0" eaLnBrk="0" fontAlgn="base" hangingPunct="0">
        <a:spcBef>
          <a:spcPct val="0"/>
        </a:spcBef>
        <a:spcAft>
          <a:spcPct val="0"/>
        </a:spcAft>
        <a:buClr>
          <a:srgbClr val="000000"/>
        </a:buClr>
        <a:buSzPct val="100000"/>
        <a:buFont typeface="Times New Roman" pitchFamily="18" charset="0"/>
        <a:defRPr sz="886">
          <a:solidFill>
            <a:srgbClr val="FFCCFF"/>
          </a:solidFill>
          <a:latin typeface="華康新儷粗黑" pitchFamily="34" charset="-120"/>
          <a:ea typeface="華康新儷粗黑" pitchFamily="34" charset="-120"/>
        </a:defRPr>
      </a:lvl4pPr>
      <a:lvl5pPr algn="l" defTabSz="142147" rtl="0" eaLnBrk="0" fontAlgn="base" hangingPunct="0">
        <a:spcBef>
          <a:spcPct val="0"/>
        </a:spcBef>
        <a:spcAft>
          <a:spcPct val="0"/>
        </a:spcAft>
        <a:buClr>
          <a:srgbClr val="000000"/>
        </a:buClr>
        <a:buSzPct val="100000"/>
        <a:buFont typeface="Times New Roman" pitchFamily="18" charset="0"/>
        <a:defRPr sz="886">
          <a:solidFill>
            <a:srgbClr val="FFCCFF"/>
          </a:solidFill>
          <a:latin typeface="華康新儷粗黑" pitchFamily="34" charset="-120"/>
          <a:ea typeface="華康新儷粗黑" pitchFamily="34" charset="-120"/>
        </a:defRPr>
      </a:lvl5pPr>
      <a:lvl6pPr marL="795615" indent="-72329" algn="l" defTabSz="142147" rtl="0" eaLnBrk="0" fontAlgn="base" hangingPunct="0">
        <a:spcBef>
          <a:spcPct val="0"/>
        </a:spcBef>
        <a:spcAft>
          <a:spcPct val="0"/>
        </a:spcAft>
        <a:buClr>
          <a:srgbClr val="000000"/>
        </a:buClr>
        <a:buSzPct val="100000"/>
        <a:buFont typeface="Times New Roman" pitchFamily="18" charset="0"/>
        <a:defRPr sz="886">
          <a:solidFill>
            <a:srgbClr val="FFCCFF"/>
          </a:solidFill>
          <a:latin typeface="華康新儷粗黑" pitchFamily="34" charset="-120"/>
          <a:ea typeface="華康新儷粗黑" pitchFamily="34" charset="-120"/>
        </a:defRPr>
      </a:lvl6pPr>
      <a:lvl7pPr marL="940274" indent="-72329" algn="l" defTabSz="142147" rtl="0" eaLnBrk="0" fontAlgn="base" hangingPunct="0">
        <a:spcBef>
          <a:spcPct val="0"/>
        </a:spcBef>
        <a:spcAft>
          <a:spcPct val="0"/>
        </a:spcAft>
        <a:buClr>
          <a:srgbClr val="000000"/>
        </a:buClr>
        <a:buSzPct val="100000"/>
        <a:buFont typeface="Times New Roman" pitchFamily="18" charset="0"/>
        <a:defRPr sz="886">
          <a:solidFill>
            <a:srgbClr val="FFCCFF"/>
          </a:solidFill>
          <a:latin typeface="華康新儷粗黑" pitchFamily="34" charset="-120"/>
          <a:ea typeface="華康新儷粗黑" pitchFamily="34" charset="-120"/>
        </a:defRPr>
      </a:lvl7pPr>
      <a:lvl8pPr marL="1084931" indent="-72329" algn="l" defTabSz="142147" rtl="0" eaLnBrk="0" fontAlgn="base" hangingPunct="0">
        <a:spcBef>
          <a:spcPct val="0"/>
        </a:spcBef>
        <a:spcAft>
          <a:spcPct val="0"/>
        </a:spcAft>
        <a:buClr>
          <a:srgbClr val="000000"/>
        </a:buClr>
        <a:buSzPct val="100000"/>
        <a:buFont typeface="Times New Roman" pitchFamily="18" charset="0"/>
        <a:defRPr sz="886">
          <a:solidFill>
            <a:srgbClr val="FFCCFF"/>
          </a:solidFill>
          <a:latin typeface="華康新儷粗黑" pitchFamily="34" charset="-120"/>
          <a:ea typeface="華康新儷粗黑" pitchFamily="34" charset="-120"/>
        </a:defRPr>
      </a:lvl8pPr>
      <a:lvl9pPr marL="1229588" indent="-72329" algn="l" defTabSz="142147" rtl="0" eaLnBrk="0" fontAlgn="base" hangingPunct="0">
        <a:spcBef>
          <a:spcPct val="0"/>
        </a:spcBef>
        <a:spcAft>
          <a:spcPct val="0"/>
        </a:spcAft>
        <a:buClr>
          <a:srgbClr val="000000"/>
        </a:buClr>
        <a:buSzPct val="100000"/>
        <a:buFont typeface="Times New Roman" pitchFamily="18" charset="0"/>
        <a:defRPr sz="886">
          <a:solidFill>
            <a:srgbClr val="FFCCFF"/>
          </a:solidFill>
          <a:latin typeface="華康新儷粗黑" pitchFamily="34" charset="-120"/>
          <a:ea typeface="華康新儷粗黑" pitchFamily="34" charset="-120"/>
        </a:defRPr>
      </a:lvl9pPr>
    </p:titleStyle>
    <p:bodyStyle>
      <a:lvl1pPr marL="108494" indent="-108494" algn="l" defTabSz="142147" rtl="0" eaLnBrk="0" fontAlgn="base" hangingPunct="0">
        <a:lnSpc>
          <a:spcPct val="90000"/>
        </a:lnSpc>
        <a:spcBef>
          <a:spcPts val="191"/>
        </a:spcBef>
        <a:spcAft>
          <a:spcPct val="0"/>
        </a:spcAft>
        <a:buClr>
          <a:srgbClr val="000000"/>
        </a:buClr>
        <a:buSzPct val="100000"/>
        <a:buFont typeface="Times New Roman" pitchFamily="18" charset="0"/>
        <a:buChar char="•"/>
        <a:defRPr sz="1519" b="1">
          <a:solidFill>
            <a:srgbClr val="CCFFCC"/>
          </a:solidFill>
          <a:latin typeface="標楷體" pitchFamily="65" charset="-120"/>
          <a:ea typeface="標楷體" pitchFamily="65" charset="-120"/>
          <a:cs typeface="+mn-cs"/>
        </a:defRPr>
      </a:lvl1pPr>
      <a:lvl2pPr marL="235069" indent="-90411" algn="l" defTabSz="142147" rtl="0" eaLnBrk="0" fontAlgn="base" hangingPunct="0">
        <a:spcBef>
          <a:spcPts val="95"/>
        </a:spcBef>
        <a:spcAft>
          <a:spcPts val="1139"/>
        </a:spcAft>
        <a:buClr>
          <a:srgbClr val="000000"/>
        </a:buClr>
        <a:buSzPct val="100000"/>
        <a:buFont typeface="Times New Roman" pitchFamily="18" charset="0"/>
        <a:buChar char="–"/>
        <a:defRPr sz="1519" b="1">
          <a:solidFill>
            <a:srgbClr val="CCFFCC"/>
          </a:solidFill>
          <a:latin typeface="標楷體" pitchFamily="65" charset="-120"/>
          <a:ea typeface="標楷體" pitchFamily="65" charset="-120"/>
        </a:defRPr>
      </a:lvl2pPr>
      <a:lvl3pPr marL="361644" indent="-72329" algn="l" defTabSz="142147" rtl="0" eaLnBrk="0" fontAlgn="base" hangingPunct="0">
        <a:spcBef>
          <a:spcPts val="380"/>
        </a:spcBef>
        <a:spcAft>
          <a:spcPts val="32"/>
        </a:spcAft>
        <a:buClr>
          <a:srgbClr val="000000"/>
        </a:buClr>
        <a:buSzPct val="100000"/>
        <a:buFont typeface="Times New Roman" pitchFamily="18" charset="0"/>
        <a:buChar char="•"/>
        <a:defRPr sz="506" b="1">
          <a:solidFill>
            <a:srgbClr val="CCFFCC"/>
          </a:solidFill>
          <a:latin typeface="Times New Roman" pitchFamily="18" charset="0"/>
          <a:ea typeface="新細明體" pitchFamily="18" charset="-120"/>
        </a:defRPr>
      </a:lvl3pPr>
      <a:lvl4pPr marL="506301" indent="-72329" algn="l" defTabSz="142147" rtl="0" eaLnBrk="0" fontAlgn="base" hangingPunct="0">
        <a:lnSpc>
          <a:spcPct val="80000"/>
        </a:lnSpc>
        <a:spcBef>
          <a:spcPct val="0"/>
        </a:spcBef>
        <a:spcAft>
          <a:spcPts val="870"/>
        </a:spcAft>
        <a:buClr>
          <a:srgbClr val="000000"/>
        </a:buClr>
        <a:buSzPct val="100000"/>
        <a:buFont typeface="Times New Roman" pitchFamily="18" charset="0"/>
        <a:buChar char="–"/>
        <a:defRPr sz="1392" b="1">
          <a:solidFill>
            <a:srgbClr val="CCFF66"/>
          </a:solidFill>
          <a:latin typeface="Times New Roman" pitchFamily="18" charset="0"/>
          <a:ea typeface="新細明體" pitchFamily="18" charset="-120"/>
        </a:defRPr>
      </a:lvl4pPr>
      <a:lvl5pPr marL="650959" indent="-72329" algn="l" defTabSz="142147" rtl="0" eaLnBrk="0" fontAlgn="base" hangingPunct="0">
        <a:lnSpc>
          <a:spcPct val="80000"/>
        </a:lnSpc>
        <a:spcBef>
          <a:spcPts val="222"/>
        </a:spcBef>
        <a:spcAft>
          <a:spcPct val="0"/>
        </a:spcAft>
        <a:buClr>
          <a:srgbClr val="000000"/>
        </a:buClr>
        <a:buSzPct val="100000"/>
        <a:buFont typeface="Times New Roman" pitchFamily="18" charset="0"/>
        <a:buChar char="»"/>
        <a:defRPr sz="886">
          <a:solidFill>
            <a:srgbClr val="FFFFFF"/>
          </a:solidFill>
          <a:latin typeface="Times New Roman" pitchFamily="18" charset="0"/>
          <a:ea typeface="新細明體" pitchFamily="18" charset="-120"/>
        </a:defRPr>
      </a:lvl5pPr>
      <a:lvl6pPr marL="795615" indent="-72329" algn="l" defTabSz="142147" rtl="0" eaLnBrk="0" fontAlgn="base" hangingPunct="0">
        <a:lnSpc>
          <a:spcPct val="80000"/>
        </a:lnSpc>
        <a:spcBef>
          <a:spcPts val="222"/>
        </a:spcBef>
        <a:spcAft>
          <a:spcPct val="0"/>
        </a:spcAft>
        <a:buClr>
          <a:srgbClr val="000000"/>
        </a:buClr>
        <a:buSzPct val="100000"/>
        <a:buFont typeface="Times New Roman" pitchFamily="18" charset="0"/>
        <a:defRPr sz="886">
          <a:solidFill>
            <a:srgbClr val="FFFFFF"/>
          </a:solidFill>
          <a:latin typeface="Times New Roman" pitchFamily="18" charset="0"/>
          <a:ea typeface="新細明體" charset="-120"/>
        </a:defRPr>
      </a:lvl6pPr>
      <a:lvl7pPr marL="940274" indent="-72329" algn="l" defTabSz="142147" rtl="0" eaLnBrk="0" fontAlgn="base" hangingPunct="0">
        <a:lnSpc>
          <a:spcPct val="80000"/>
        </a:lnSpc>
        <a:spcBef>
          <a:spcPts val="222"/>
        </a:spcBef>
        <a:spcAft>
          <a:spcPct val="0"/>
        </a:spcAft>
        <a:buClr>
          <a:srgbClr val="000000"/>
        </a:buClr>
        <a:buSzPct val="100000"/>
        <a:buFont typeface="Times New Roman" pitchFamily="18" charset="0"/>
        <a:defRPr sz="886">
          <a:solidFill>
            <a:srgbClr val="FFFFFF"/>
          </a:solidFill>
          <a:latin typeface="Times New Roman" pitchFamily="18" charset="0"/>
          <a:ea typeface="新細明體" charset="-120"/>
        </a:defRPr>
      </a:lvl7pPr>
      <a:lvl8pPr marL="1084931" indent="-72329" algn="l" defTabSz="142147" rtl="0" eaLnBrk="0" fontAlgn="base" hangingPunct="0">
        <a:lnSpc>
          <a:spcPct val="80000"/>
        </a:lnSpc>
        <a:spcBef>
          <a:spcPts val="222"/>
        </a:spcBef>
        <a:spcAft>
          <a:spcPct val="0"/>
        </a:spcAft>
        <a:buClr>
          <a:srgbClr val="000000"/>
        </a:buClr>
        <a:buSzPct val="100000"/>
        <a:buFont typeface="Times New Roman" pitchFamily="18" charset="0"/>
        <a:defRPr sz="886">
          <a:solidFill>
            <a:srgbClr val="FFFFFF"/>
          </a:solidFill>
          <a:latin typeface="Times New Roman" pitchFamily="18" charset="0"/>
          <a:ea typeface="新細明體" charset="-120"/>
        </a:defRPr>
      </a:lvl8pPr>
      <a:lvl9pPr marL="1229588" indent="-72329" algn="l" defTabSz="142147" rtl="0" eaLnBrk="0" fontAlgn="base" hangingPunct="0">
        <a:lnSpc>
          <a:spcPct val="80000"/>
        </a:lnSpc>
        <a:spcBef>
          <a:spcPts val="222"/>
        </a:spcBef>
        <a:spcAft>
          <a:spcPct val="0"/>
        </a:spcAft>
        <a:buClr>
          <a:srgbClr val="000000"/>
        </a:buClr>
        <a:buSzPct val="100000"/>
        <a:buFont typeface="Times New Roman" pitchFamily="18" charset="0"/>
        <a:defRPr sz="886">
          <a:solidFill>
            <a:srgbClr val="FFFFFF"/>
          </a:solidFill>
          <a:latin typeface="Times New Roman" pitchFamily="18" charset="0"/>
          <a:ea typeface="新細明體" charset="-120"/>
        </a:defRPr>
      </a:lvl9pPr>
    </p:bodyStyle>
    <p:otherStyle>
      <a:defPPr>
        <a:defRPr lang="en-US"/>
      </a:defPPr>
      <a:lvl1pPr marL="0" algn="l" defTabSz="289315" rtl="0" eaLnBrk="1" latinLnBrk="0" hangingPunct="1">
        <a:defRPr sz="570" kern="1200">
          <a:solidFill>
            <a:schemeClr val="tx1"/>
          </a:solidFill>
          <a:latin typeface="+mn-lt"/>
          <a:ea typeface="+mn-ea"/>
          <a:cs typeface="+mn-cs"/>
        </a:defRPr>
      </a:lvl1pPr>
      <a:lvl2pPr marL="144658" algn="l" defTabSz="289315" rtl="0" eaLnBrk="1" latinLnBrk="0" hangingPunct="1">
        <a:defRPr sz="570" kern="1200">
          <a:solidFill>
            <a:schemeClr val="tx1"/>
          </a:solidFill>
          <a:latin typeface="+mn-lt"/>
          <a:ea typeface="+mn-ea"/>
          <a:cs typeface="+mn-cs"/>
        </a:defRPr>
      </a:lvl2pPr>
      <a:lvl3pPr marL="289315" algn="l" defTabSz="289315" rtl="0" eaLnBrk="1" latinLnBrk="0" hangingPunct="1">
        <a:defRPr sz="570" kern="1200">
          <a:solidFill>
            <a:schemeClr val="tx1"/>
          </a:solidFill>
          <a:latin typeface="+mn-lt"/>
          <a:ea typeface="+mn-ea"/>
          <a:cs typeface="+mn-cs"/>
        </a:defRPr>
      </a:lvl3pPr>
      <a:lvl4pPr marL="433973" algn="l" defTabSz="289315" rtl="0" eaLnBrk="1" latinLnBrk="0" hangingPunct="1">
        <a:defRPr sz="570" kern="1200">
          <a:solidFill>
            <a:schemeClr val="tx1"/>
          </a:solidFill>
          <a:latin typeface="+mn-lt"/>
          <a:ea typeface="+mn-ea"/>
          <a:cs typeface="+mn-cs"/>
        </a:defRPr>
      </a:lvl4pPr>
      <a:lvl5pPr marL="578630" algn="l" defTabSz="289315" rtl="0" eaLnBrk="1" latinLnBrk="0" hangingPunct="1">
        <a:defRPr sz="570" kern="1200">
          <a:solidFill>
            <a:schemeClr val="tx1"/>
          </a:solidFill>
          <a:latin typeface="+mn-lt"/>
          <a:ea typeface="+mn-ea"/>
          <a:cs typeface="+mn-cs"/>
        </a:defRPr>
      </a:lvl5pPr>
      <a:lvl6pPr marL="723287" algn="l" defTabSz="289315" rtl="0" eaLnBrk="1" latinLnBrk="0" hangingPunct="1">
        <a:defRPr sz="570" kern="1200">
          <a:solidFill>
            <a:schemeClr val="tx1"/>
          </a:solidFill>
          <a:latin typeface="+mn-lt"/>
          <a:ea typeface="+mn-ea"/>
          <a:cs typeface="+mn-cs"/>
        </a:defRPr>
      </a:lvl6pPr>
      <a:lvl7pPr marL="867944" algn="l" defTabSz="289315" rtl="0" eaLnBrk="1" latinLnBrk="0" hangingPunct="1">
        <a:defRPr sz="570" kern="1200">
          <a:solidFill>
            <a:schemeClr val="tx1"/>
          </a:solidFill>
          <a:latin typeface="+mn-lt"/>
          <a:ea typeface="+mn-ea"/>
          <a:cs typeface="+mn-cs"/>
        </a:defRPr>
      </a:lvl7pPr>
      <a:lvl8pPr marL="1012602" algn="l" defTabSz="289315" rtl="0" eaLnBrk="1" latinLnBrk="0" hangingPunct="1">
        <a:defRPr sz="570" kern="1200">
          <a:solidFill>
            <a:schemeClr val="tx1"/>
          </a:solidFill>
          <a:latin typeface="+mn-lt"/>
          <a:ea typeface="+mn-ea"/>
          <a:cs typeface="+mn-cs"/>
        </a:defRPr>
      </a:lvl8pPr>
      <a:lvl9pPr marL="1157259" algn="l" defTabSz="289315" rtl="0" eaLnBrk="1" latinLnBrk="0" hangingPunct="1">
        <a:defRPr sz="57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3333CC"/>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85802" y="44460"/>
            <a:ext cx="77708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zh-CN"/>
              <a:t>Click to edit the title text format</a:t>
            </a:r>
          </a:p>
        </p:txBody>
      </p:sp>
      <p:sp>
        <p:nvSpPr>
          <p:cNvPr id="1027" name="Rectangle 2"/>
          <p:cNvSpPr>
            <a:spLocks noGrp="1" noChangeArrowheads="1"/>
          </p:cNvSpPr>
          <p:nvPr>
            <p:ph type="body" idx="1"/>
          </p:nvPr>
        </p:nvSpPr>
        <p:spPr bwMode="auto">
          <a:xfrm>
            <a:off x="152402" y="685800"/>
            <a:ext cx="8685213" cy="607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zh-CN"/>
              <a:t>Click to edit the outline text format</a:t>
            </a:r>
          </a:p>
          <a:p>
            <a:pPr lvl="1"/>
            <a:r>
              <a:rPr lang="en-GB" altLang="zh-CN"/>
              <a:t>Second Outline Level</a:t>
            </a:r>
          </a:p>
          <a:p>
            <a:pPr lvl="2"/>
            <a:r>
              <a:rPr lang="en-GB" altLang="zh-CN"/>
              <a:t>Third Outline Level</a:t>
            </a:r>
          </a:p>
          <a:p>
            <a:pPr lvl="3"/>
            <a:r>
              <a:rPr lang="en-GB" altLang="zh-CN"/>
              <a:t>Fourth Outline Level</a:t>
            </a:r>
          </a:p>
          <a:p>
            <a:pPr lvl="4"/>
            <a:r>
              <a:rPr lang="en-GB" altLang="zh-CN"/>
              <a:t>Fifth Outline Level</a:t>
            </a:r>
          </a:p>
          <a:p>
            <a:pPr lvl="4"/>
            <a:r>
              <a:rPr lang="en-GB" altLang="zh-CN"/>
              <a:t>Sixth Outline Level</a:t>
            </a:r>
          </a:p>
          <a:p>
            <a:pPr lvl="4"/>
            <a:r>
              <a:rPr lang="en-GB" altLang="zh-CN"/>
              <a:t>Seventh Outline Level</a:t>
            </a:r>
          </a:p>
          <a:p>
            <a:pPr lvl="4"/>
            <a:r>
              <a:rPr lang="en-GB" altLang="zh-CN"/>
              <a:t>Eighth Outline Level</a:t>
            </a:r>
          </a:p>
          <a:p>
            <a:pPr lvl="4"/>
            <a:r>
              <a:rPr lang="en-GB" altLang="zh-CN"/>
              <a:t>Ninth Outline Level</a:t>
            </a:r>
          </a:p>
        </p:txBody>
      </p:sp>
      <p:sp>
        <p:nvSpPr>
          <p:cNvPr id="2" name="Rectangle 3"/>
          <p:cNvSpPr>
            <a:spLocks noGrp="1" noChangeArrowheads="1"/>
          </p:cNvSpPr>
          <p:nvPr>
            <p:ph type="dt"/>
          </p:nvPr>
        </p:nvSpPr>
        <p:spPr bwMode="auto">
          <a:xfrm>
            <a:off x="685802" y="6400800"/>
            <a:ext cx="1903413" cy="304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ClrTx/>
              <a:buFontTx/>
              <a:buNone/>
              <a:defRPr sz="788">
                <a:solidFill>
                  <a:srgbClr val="000000"/>
                </a:solidFill>
                <a:ea typeface="Arial Unicode MS" pitchFamily="34" charset="-128"/>
                <a:cs typeface="Arial Unicode MS" pitchFamily="34" charset="-128"/>
              </a:defRPr>
            </a:lvl1pPr>
          </a:lstStyle>
          <a:p>
            <a:pPr>
              <a:defRPr/>
            </a:pPr>
            <a:endParaRPr lang="en-US"/>
          </a:p>
        </p:txBody>
      </p:sp>
      <p:sp>
        <p:nvSpPr>
          <p:cNvPr id="16388" name="Rectangle 4"/>
          <p:cNvSpPr>
            <a:spLocks noGrp="1" noChangeArrowheads="1"/>
          </p:cNvSpPr>
          <p:nvPr>
            <p:ph type="ftr"/>
          </p:nvPr>
        </p:nvSpPr>
        <p:spPr bwMode="auto">
          <a:xfrm>
            <a:off x="3124202" y="6400800"/>
            <a:ext cx="2894013" cy="304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eaLnBrk="1">
              <a:buClrTx/>
              <a:buFontTx/>
              <a:buNone/>
              <a:defRPr sz="788">
                <a:solidFill>
                  <a:srgbClr val="000000"/>
                </a:solidFill>
                <a:ea typeface="Arial Unicode MS" pitchFamily="34" charset="-128"/>
                <a:cs typeface="Arial Unicode MS" pitchFamily="34" charset="-128"/>
              </a:defRPr>
            </a:lvl1pPr>
          </a:lstStyle>
          <a:p>
            <a:pPr>
              <a:defRPr/>
            </a:pPr>
            <a:endParaRPr lang="en-US"/>
          </a:p>
        </p:txBody>
      </p:sp>
      <p:sp>
        <p:nvSpPr>
          <p:cNvPr id="16389" name="Rectangle 5"/>
          <p:cNvSpPr>
            <a:spLocks noGrp="1" noChangeArrowheads="1"/>
          </p:cNvSpPr>
          <p:nvPr>
            <p:ph type="sldNum"/>
          </p:nvPr>
        </p:nvSpPr>
        <p:spPr bwMode="auto">
          <a:xfrm>
            <a:off x="6553202" y="6400800"/>
            <a:ext cx="1903413" cy="304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ClrTx/>
              <a:buFontTx/>
              <a:buNone/>
              <a:defRPr sz="788">
                <a:solidFill>
                  <a:srgbClr val="000000"/>
                </a:solidFill>
                <a:ea typeface="Arial Unicode MS" pitchFamily="34" charset="-128"/>
                <a:cs typeface="Arial Unicode MS" pitchFamily="34" charset="-128"/>
              </a:defRPr>
            </a:lvl1pPr>
          </a:lstStyle>
          <a:p>
            <a:pPr>
              <a:defRPr/>
            </a:pPr>
            <a:fld id="{7BBE0E02-3C91-4A36-98F1-E9D07E1A557A}" type="slidenum">
              <a:rPr lang="en-US"/>
              <a:pPr>
                <a:defRPr/>
              </a:pPr>
              <a:t>‹#›</a:t>
            </a:fld>
            <a:endParaRPr lang="en-US"/>
          </a:p>
        </p:txBody>
      </p:sp>
    </p:spTree>
    <p:extLst>
      <p:ext uri="{BB962C8B-B14F-4D97-AF65-F5344CB8AC3E}">
        <p14:creationId xmlns:p14="http://schemas.microsoft.com/office/powerpoint/2010/main" val="4285585646"/>
      </p:ext>
    </p:extLst>
  </p:cSld>
  <p:clrMap bg1="lt1" tx1="dk1" bg2="lt2" tx2="dk2" accent1="accent1" accent2="accent2" accent3="accent3" accent4="accent4" accent5="accent5" accent6="accent6" hlink="hlink" folHlink="folHlink"/>
  <p:sldLayoutIdLst>
    <p:sldLayoutId id="2147484202" r:id="rId1"/>
    <p:sldLayoutId id="2147484203" r:id="rId2"/>
    <p:sldLayoutId id="2147484204" r:id="rId3"/>
    <p:sldLayoutId id="2147484205" r:id="rId4"/>
    <p:sldLayoutId id="2147484206" r:id="rId5"/>
    <p:sldLayoutId id="2147484207" r:id="rId6"/>
    <p:sldLayoutId id="2147484208" r:id="rId7"/>
    <p:sldLayoutId id="2147484209" r:id="rId8"/>
    <p:sldLayoutId id="2147484210" r:id="rId9"/>
    <p:sldLayoutId id="2147484211" r:id="rId10"/>
    <p:sldLayoutId id="2147484212" r:id="rId11"/>
  </p:sldLayoutIdLst>
  <p:txStyles>
    <p:titleStyle>
      <a:lvl1pPr algn="l" defTabSz="252704" rtl="0" eaLnBrk="0" fontAlgn="base" hangingPunct="0">
        <a:spcBef>
          <a:spcPct val="0"/>
        </a:spcBef>
        <a:spcAft>
          <a:spcPct val="0"/>
        </a:spcAft>
        <a:buClr>
          <a:srgbClr val="000000"/>
        </a:buClr>
        <a:buSzPct val="100000"/>
        <a:buFont typeface="Times New Roman" pitchFamily="18" charset="0"/>
        <a:defRPr sz="1575">
          <a:solidFill>
            <a:srgbClr val="FFCCFF"/>
          </a:solidFill>
          <a:latin typeface="+mj-lt"/>
          <a:ea typeface="+mj-ea"/>
          <a:cs typeface="+mj-cs"/>
        </a:defRPr>
      </a:lvl1pPr>
      <a:lvl2pPr algn="l" defTabSz="252704" rtl="0" eaLnBrk="0" fontAlgn="base" hangingPunct="0">
        <a:spcBef>
          <a:spcPct val="0"/>
        </a:spcBef>
        <a:spcAft>
          <a:spcPct val="0"/>
        </a:spcAft>
        <a:buClr>
          <a:srgbClr val="000000"/>
        </a:buClr>
        <a:buSzPct val="100000"/>
        <a:buFont typeface="Times New Roman" pitchFamily="18" charset="0"/>
        <a:defRPr sz="1575">
          <a:solidFill>
            <a:srgbClr val="FFCCFF"/>
          </a:solidFill>
          <a:latin typeface="華康新儷粗黑" pitchFamily="34" charset="-120"/>
          <a:ea typeface="華康新儷粗黑" pitchFamily="34" charset="-120"/>
        </a:defRPr>
      </a:lvl2pPr>
      <a:lvl3pPr algn="l" defTabSz="252704" rtl="0" eaLnBrk="0" fontAlgn="base" hangingPunct="0">
        <a:spcBef>
          <a:spcPct val="0"/>
        </a:spcBef>
        <a:spcAft>
          <a:spcPct val="0"/>
        </a:spcAft>
        <a:buClr>
          <a:srgbClr val="000000"/>
        </a:buClr>
        <a:buSzPct val="100000"/>
        <a:buFont typeface="Times New Roman" pitchFamily="18" charset="0"/>
        <a:defRPr sz="1575">
          <a:solidFill>
            <a:srgbClr val="FFCCFF"/>
          </a:solidFill>
          <a:latin typeface="華康新儷粗黑" pitchFamily="34" charset="-120"/>
          <a:ea typeface="華康新儷粗黑" pitchFamily="34" charset="-120"/>
        </a:defRPr>
      </a:lvl3pPr>
      <a:lvl4pPr algn="l" defTabSz="252704" rtl="0" eaLnBrk="0" fontAlgn="base" hangingPunct="0">
        <a:spcBef>
          <a:spcPct val="0"/>
        </a:spcBef>
        <a:spcAft>
          <a:spcPct val="0"/>
        </a:spcAft>
        <a:buClr>
          <a:srgbClr val="000000"/>
        </a:buClr>
        <a:buSzPct val="100000"/>
        <a:buFont typeface="Times New Roman" pitchFamily="18" charset="0"/>
        <a:defRPr sz="1575">
          <a:solidFill>
            <a:srgbClr val="FFCCFF"/>
          </a:solidFill>
          <a:latin typeface="華康新儷粗黑" pitchFamily="34" charset="-120"/>
          <a:ea typeface="華康新儷粗黑" pitchFamily="34" charset="-120"/>
        </a:defRPr>
      </a:lvl4pPr>
      <a:lvl5pPr algn="l" defTabSz="252704" rtl="0" eaLnBrk="0" fontAlgn="base" hangingPunct="0">
        <a:spcBef>
          <a:spcPct val="0"/>
        </a:spcBef>
        <a:spcAft>
          <a:spcPct val="0"/>
        </a:spcAft>
        <a:buClr>
          <a:srgbClr val="000000"/>
        </a:buClr>
        <a:buSzPct val="100000"/>
        <a:buFont typeface="Times New Roman" pitchFamily="18" charset="0"/>
        <a:defRPr sz="1575">
          <a:solidFill>
            <a:srgbClr val="FFCCFF"/>
          </a:solidFill>
          <a:latin typeface="華康新儷粗黑" pitchFamily="34" charset="-120"/>
          <a:ea typeface="華康新儷粗黑" pitchFamily="34" charset="-120"/>
        </a:defRPr>
      </a:lvl5pPr>
      <a:lvl6pPr marL="1414428" indent="-128585" algn="l" defTabSz="252704" rtl="0" eaLnBrk="0" fontAlgn="base" hangingPunct="0">
        <a:spcBef>
          <a:spcPct val="0"/>
        </a:spcBef>
        <a:spcAft>
          <a:spcPct val="0"/>
        </a:spcAft>
        <a:buClr>
          <a:srgbClr val="000000"/>
        </a:buClr>
        <a:buSzPct val="100000"/>
        <a:buFont typeface="Times New Roman" pitchFamily="18" charset="0"/>
        <a:defRPr sz="1575">
          <a:solidFill>
            <a:srgbClr val="FFCCFF"/>
          </a:solidFill>
          <a:latin typeface="華康新儷粗黑" pitchFamily="34" charset="-120"/>
          <a:ea typeface="華康新儷粗黑" pitchFamily="34" charset="-120"/>
        </a:defRPr>
      </a:lvl6pPr>
      <a:lvl7pPr marL="1671596" indent="-128585" algn="l" defTabSz="252704" rtl="0" eaLnBrk="0" fontAlgn="base" hangingPunct="0">
        <a:spcBef>
          <a:spcPct val="0"/>
        </a:spcBef>
        <a:spcAft>
          <a:spcPct val="0"/>
        </a:spcAft>
        <a:buClr>
          <a:srgbClr val="000000"/>
        </a:buClr>
        <a:buSzPct val="100000"/>
        <a:buFont typeface="Times New Roman" pitchFamily="18" charset="0"/>
        <a:defRPr sz="1575">
          <a:solidFill>
            <a:srgbClr val="FFCCFF"/>
          </a:solidFill>
          <a:latin typeface="華康新儷粗黑" pitchFamily="34" charset="-120"/>
          <a:ea typeface="華康新儷粗黑" pitchFamily="34" charset="-120"/>
        </a:defRPr>
      </a:lvl7pPr>
      <a:lvl8pPr marL="1928765" indent="-128585" algn="l" defTabSz="252704" rtl="0" eaLnBrk="0" fontAlgn="base" hangingPunct="0">
        <a:spcBef>
          <a:spcPct val="0"/>
        </a:spcBef>
        <a:spcAft>
          <a:spcPct val="0"/>
        </a:spcAft>
        <a:buClr>
          <a:srgbClr val="000000"/>
        </a:buClr>
        <a:buSzPct val="100000"/>
        <a:buFont typeface="Times New Roman" pitchFamily="18" charset="0"/>
        <a:defRPr sz="1575">
          <a:solidFill>
            <a:srgbClr val="FFCCFF"/>
          </a:solidFill>
          <a:latin typeface="華康新儷粗黑" pitchFamily="34" charset="-120"/>
          <a:ea typeface="華康新儷粗黑" pitchFamily="34" charset="-120"/>
        </a:defRPr>
      </a:lvl8pPr>
      <a:lvl9pPr marL="2185934" indent="-128585" algn="l" defTabSz="252704" rtl="0" eaLnBrk="0" fontAlgn="base" hangingPunct="0">
        <a:spcBef>
          <a:spcPct val="0"/>
        </a:spcBef>
        <a:spcAft>
          <a:spcPct val="0"/>
        </a:spcAft>
        <a:buClr>
          <a:srgbClr val="000000"/>
        </a:buClr>
        <a:buSzPct val="100000"/>
        <a:buFont typeface="Times New Roman" pitchFamily="18" charset="0"/>
        <a:defRPr sz="1575">
          <a:solidFill>
            <a:srgbClr val="FFCCFF"/>
          </a:solidFill>
          <a:latin typeface="華康新儷粗黑" pitchFamily="34" charset="-120"/>
          <a:ea typeface="華康新儷粗黑" pitchFamily="34" charset="-120"/>
        </a:defRPr>
      </a:lvl9pPr>
    </p:titleStyle>
    <p:bodyStyle>
      <a:lvl1pPr marL="192876" indent="-192876" algn="l" defTabSz="252704" rtl="0" eaLnBrk="0" fontAlgn="base" hangingPunct="0">
        <a:lnSpc>
          <a:spcPct val="90000"/>
        </a:lnSpc>
        <a:spcBef>
          <a:spcPts val="338"/>
        </a:spcBef>
        <a:spcAft>
          <a:spcPct val="0"/>
        </a:spcAft>
        <a:buClr>
          <a:srgbClr val="000000"/>
        </a:buClr>
        <a:buSzPct val="100000"/>
        <a:buFont typeface="Times New Roman" pitchFamily="18" charset="0"/>
        <a:buChar char="•"/>
        <a:defRPr sz="2700" b="1">
          <a:solidFill>
            <a:srgbClr val="CCFFCC"/>
          </a:solidFill>
          <a:latin typeface="標楷體" pitchFamily="65" charset="-120"/>
          <a:ea typeface="標楷體" pitchFamily="65" charset="-120"/>
          <a:cs typeface="+mn-cs"/>
        </a:defRPr>
      </a:lvl1pPr>
      <a:lvl2pPr marL="417899" indent="-160731" algn="l" defTabSz="252704" rtl="0" eaLnBrk="0" fontAlgn="base" hangingPunct="0">
        <a:spcBef>
          <a:spcPts val="169"/>
        </a:spcBef>
        <a:spcAft>
          <a:spcPts val="2025"/>
        </a:spcAft>
        <a:buClr>
          <a:srgbClr val="000000"/>
        </a:buClr>
        <a:buSzPct val="100000"/>
        <a:buFont typeface="Times New Roman" pitchFamily="18" charset="0"/>
        <a:buChar char="–"/>
        <a:defRPr sz="2700" b="1">
          <a:solidFill>
            <a:srgbClr val="CCFFCC"/>
          </a:solidFill>
          <a:latin typeface="標楷體" pitchFamily="65" charset="-120"/>
          <a:ea typeface="標楷體" pitchFamily="65" charset="-120"/>
        </a:defRPr>
      </a:lvl2pPr>
      <a:lvl3pPr marL="642922" indent="-128585" algn="l" defTabSz="252704" rtl="0" eaLnBrk="0" fontAlgn="base" hangingPunct="0">
        <a:spcBef>
          <a:spcPts val="675"/>
        </a:spcBef>
        <a:spcAft>
          <a:spcPts val="56"/>
        </a:spcAft>
        <a:buClr>
          <a:srgbClr val="000000"/>
        </a:buClr>
        <a:buSzPct val="100000"/>
        <a:buFont typeface="Times New Roman" pitchFamily="18" charset="0"/>
        <a:buChar char="•"/>
        <a:defRPr sz="900" b="1">
          <a:solidFill>
            <a:srgbClr val="CCFFCC"/>
          </a:solidFill>
          <a:latin typeface="Times New Roman" pitchFamily="18" charset="0"/>
          <a:ea typeface="新細明體" pitchFamily="18" charset="-120"/>
        </a:defRPr>
      </a:lvl3pPr>
      <a:lvl4pPr marL="900091" indent="-128585" algn="l" defTabSz="252704" rtl="0" eaLnBrk="0" fontAlgn="base" hangingPunct="0">
        <a:lnSpc>
          <a:spcPct val="80000"/>
        </a:lnSpc>
        <a:spcBef>
          <a:spcPct val="0"/>
        </a:spcBef>
        <a:spcAft>
          <a:spcPts val="1547"/>
        </a:spcAft>
        <a:buClr>
          <a:srgbClr val="000000"/>
        </a:buClr>
        <a:buSzPct val="100000"/>
        <a:buFont typeface="Times New Roman" pitchFamily="18" charset="0"/>
        <a:buChar char="–"/>
        <a:defRPr sz="2475" b="1">
          <a:solidFill>
            <a:srgbClr val="CCFF66"/>
          </a:solidFill>
          <a:latin typeface="Times New Roman" pitchFamily="18" charset="0"/>
          <a:ea typeface="新細明體" pitchFamily="18" charset="-120"/>
        </a:defRPr>
      </a:lvl4pPr>
      <a:lvl5pPr marL="1157259" indent="-128585" algn="l" defTabSz="252704" rtl="0" eaLnBrk="0" fontAlgn="base" hangingPunct="0">
        <a:lnSpc>
          <a:spcPct val="80000"/>
        </a:lnSpc>
        <a:spcBef>
          <a:spcPts val="394"/>
        </a:spcBef>
        <a:spcAft>
          <a:spcPct val="0"/>
        </a:spcAft>
        <a:buClr>
          <a:srgbClr val="000000"/>
        </a:buClr>
        <a:buSzPct val="100000"/>
        <a:buFont typeface="Times New Roman" pitchFamily="18" charset="0"/>
        <a:buChar char="»"/>
        <a:defRPr sz="1575">
          <a:solidFill>
            <a:srgbClr val="FFFFFF"/>
          </a:solidFill>
          <a:latin typeface="Times New Roman" pitchFamily="18" charset="0"/>
          <a:ea typeface="新細明體" pitchFamily="18" charset="-120"/>
        </a:defRPr>
      </a:lvl5pPr>
      <a:lvl6pPr marL="1414428" indent="-128585" algn="l" defTabSz="252704" rtl="0" eaLnBrk="0" fontAlgn="base" hangingPunct="0">
        <a:lnSpc>
          <a:spcPct val="80000"/>
        </a:lnSpc>
        <a:spcBef>
          <a:spcPts val="394"/>
        </a:spcBef>
        <a:spcAft>
          <a:spcPct val="0"/>
        </a:spcAft>
        <a:buClr>
          <a:srgbClr val="000000"/>
        </a:buClr>
        <a:buSzPct val="100000"/>
        <a:buFont typeface="Times New Roman" pitchFamily="18" charset="0"/>
        <a:defRPr sz="1575">
          <a:solidFill>
            <a:srgbClr val="FFFFFF"/>
          </a:solidFill>
          <a:latin typeface="Times New Roman" pitchFamily="18" charset="0"/>
          <a:ea typeface="新細明體" charset="-120"/>
        </a:defRPr>
      </a:lvl6pPr>
      <a:lvl7pPr marL="1671596" indent="-128585" algn="l" defTabSz="252704" rtl="0" eaLnBrk="0" fontAlgn="base" hangingPunct="0">
        <a:lnSpc>
          <a:spcPct val="80000"/>
        </a:lnSpc>
        <a:spcBef>
          <a:spcPts val="394"/>
        </a:spcBef>
        <a:spcAft>
          <a:spcPct val="0"/>
        </a:spcAft>
        <a:buClr>
          <a:srgbClr val="000000"/>
        </a:buClr>
        <a:buSzPct val="100000"/>
        <a:buFont typeface="Times New Roman" pitchFamily="18" charset="0"/>
        <a:defRPr sz="1575">
          <a:solidFill>
            <a:srgbClr val="FFFFFF"/>
          </a:solidFill>
          <a:latin typeface="Times New Roman" pitchFamily="18" charset="0"/>
          <a:ea typeface="新細明體" charset="-120"/>
        </a:defRPr>
      </a:lvl7pPr>
      <a:lvl8pPr marL="1928765" indent="-128585" algn="l" defTabSz="252704" rtl="0" eaLnBrk="0" fontAlgn="base" hangingPunct="0">
        <a:lnSpc>
          <a:spcPct val="80000"/>
        </a:lnSpc>
        <a:spcBef>
          <a:spcPts val="394"/>
        </a:spcBef>
        <a:spcAft>
          <a:spcPct val="0"/>
        </a:spcAft>
        <a:buClr>
          <a:srgbClr val="000000"/>
        </a:buClr>
        <a:buSzPct val="100000"/>
        <a:buFont typeface="Times New Roman" pitchFamily="18" charset="0"/>
        <a:defRPr sz="1575">
          <a:solidFill>
            <a:srgbClr val="FFFFFF"/>
          </a:solidFill>
          <a:latin typeface="Times New Roman" pitchFamily="18" charset="0"/>
          <a:ea typeface="新細明體" charset="-120"/>
        </a:defRPr>
      </a:lvl8pPr>
      <a:lvl9pPr marL="2185934" indent="-128585" algn="l" defTabSz="252704" rtl="0" eaLnBrk="0" fontAlgn="base" hangingPunct="0">
        <a:lnSpc>
          <a:spcPct val="80000"/>
        </a:lnSpc>
        <a:spcBef>
          <a:spcPts val="394"/>
        </a:spcBef>
        <a:spcAft>
          <a:spcPct val="0"/>
        </a:spcAft>
        <a:buClr>
          <a:srgbClr val="000000"/>
        </a:buClr>
        <a:buSzPct val="100000"/>
        <a:buFont typeface="Times New Roman" pitchFamily="18" charset="0"/>
        <a:defRPr sz="1575">
          <a:solidFill>
            <a:srgbClr val="FFFFFF"/>
          </a:solidFill>
          <a:latin typeface="Times New Roman" pitchFamily="18" charset="0"/>
          <a:ea typeface="新細明體" charset="-120"/>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8"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2"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8" algn="l" defTabSz="514337"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2348880"/>
            <a:ext cx="9144000" cy="2094869"/>
          </a:xfrm>
          <a:prstGeom prst="rect">
            <a:avLst/>
          </a:prstGeom>
        </p:spPr>
        <p:txBody>
          <a:bodyPr wrap="square">
            <a:spAutoFit/>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6600" b="1" i="1"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Times New Roman" panose="02020603050405020304" pitchFamily="18" charset="0"/>
              </a:rPr>
              <a:t>Bible Reading</a:t>
            </a:r>
          </a:p>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endParaRPr kumimoji="0" lang="en-AU" sz="675" b="1" i="1"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Times New Roman" panose="02020603050405020304" pitchFamily="18" charset="0"/>
            </a:endParaRPr>
          </a:p>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endParaRPr kumimoji="0" lang="en-AU" sz="675" b="1" i="1"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Times New Roman" panose="02020603050405020304" pitchFamily="18" charset="0"/>
            </a:endParaRPr>
          </a:p>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endParaRPr kumimoji="0" lang="en-AU" sz="675" b="1" i="1"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Times New Roman" panose="02020603050405020304" pitchFamily="18" charset="0"/>
            </a:endParaRPr>
          </a:p>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endParaRPr kumimoji="0" lang="en-AU" sz="675" b="1" i="1"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Times New Roman" panose="02020603050405020304" pitchFamily="18" charset="0"/>
            </a:endParaRPr>
          </a:p>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3713" b="0" i="0"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Times New Roman" panose="02020603050405020304" pitchFamily="18" charset="0"/>
              </a:rPr>
              <a:t>Myra Parker</a:t>
            </a:r>
          </a:p>
        </p:txBody>
      </p:sp>
    </p:spTree>
    <p:extLst>
      <p:ext uri="{BB962C8B-B14F-4D97-AF65-F5344CB8AC3E}">
        <p14:creationId xmlns:p14="http://schemas.microsoft.com/office/powerpoint/2010/main" val="3518484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304301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6012160" y="188640"/>
            <a:ext cx="2934327" cy="432048"/>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38576" tIns="19289" rIns="38576" bIns="19289" numCol="1" rtlCol="0" anchor="t" anchorCtr="0" compatLnSpc="1">
            <a:prstTxWarp prst="textNoShape">
              <a:avLst/>
            </a:prstTxWarp>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J</a:t>
            </a:r>
            <a:r>
              <a:rPr kumimoji="0" lang="en-AU" sz="2400" b="0" i="0" u="none" strike="noStrike" kern="1200" cap="none" spc="0" normalizeH="0" baseline="0" noProof="0" dirty="0" err="1">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ohn</a:t>
            </a: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 3:31-36</a:t>
            </a:r>
          </a:p>
        </p:txBody>
      </p:sp>
      <p:sp>
        <p:nvSpPr>
          <p:cNvPr id="6" name="Rectangle 5"/>
          <p:cNvSpPr/>
          <p:nvPr/>
        </p:nvSpPr>
        <p:spPr bwMode="auto">
          <a:xfrm rot="5400000">
            <a:off x="6624229" y="2618910"/>
            <a:ext cx="4176464" cy="468053"/>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38576" tIns="19289" rIns="38576" bIns="19289" numCol="1" rtlCol="0" anchor="t"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New International Version</a:t>
            </a:r>
          </a:p>
        </p:txBody>
      </p:sp>
      <p:sp>
        <p:nvSpPr>
          <p:cNvPr id="2" name="Rectangle 1">
            <a:extLst>
              <a:ext uri="{FF2B5EF4-FFF2-40B4-BE49-F238E27FC236}">
                <a16:creationId xmlns:a16="http://schemas.microsoft.com/office/drawing/2014/main" id="{0043113B-2061-45D9-B077-51CFE23C266A}"/>
              </a:ext>
            </a:extLst>
          </p:cNvPr>
          <p:cNvSpPr/>
          <p:nvPr/>
        </p:nvSpPr>
        <p:spPr>
          <a:xfrm>
            <a:off x="323527" y="764704"/>
            <a:ext cx="8064897" cy="5078313"/>
          </a:xfrm>
          <a:prstGeom prst="rect">
            <a:avLst/>
          </a:prstGeom>
        </p:spPr>
        <p:txBody>
          <a:bodyPr wrap="square">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3600" b="1" i="1" u="none" strike="noStrike" kern="1200" cap="none" spc="0" normalizeH="0" baseline="0" noProof="0" dirty="0">
                <a:ln>
                  <a:noFill/>
                </a:ln>
                <a:solidFill>
                  <a:schemeClr val="tx1">
                    <a:lumMod val="65000"/>
                    <a:lumOff val="35000"/>
                  </a:schemeClr>
                </a:solidFill>
                <a:effectLst/>
                <a:uLnTx/>
                <a:uFillTx/>
                <a:latin typeface="Papyrus" panose="03070502060502030205" pitchFamily="66" charset="0"/>
                <a:ea typeface="新細明體" pitchFamily="18" charset="-120"/>
                <a:cs typeface="Times New Roman" panose="02020603050405020304" pitchFamily="18" charset="0"/>
              </a:rPr>
              <a:t>31 "The one who comes from above is above all; the one who is from the earth belongs to the earth, and speaks as one from the earth. The one who comes from heaven is above all. </a:t>
            </a:r>
            <a:r>
              <a:rPr kumimoji="0" lang="en-AU" sz="3600" b="1" i="1" u="none" strike="noStrike" kern="1200" cap="none" spc="0" normalizeH="0" baseline="0" noProof="0" dirty="0">
                <a:ln>
                  <a:noFill/>
                </a:ln>
                <a:effectLst/>
                <a:uLnTx/>
                <a:uFillTx/>
                <a:latin typeface="Papyrus" panose="03070502060502030205" pitchFamily="66" charset="0"/>
                <a:ea typeface="新細明體" pitchFamily="18" charset="-120"/>
                <a:cs typeface="Times New Roman" panose="02020603050405020304" pitchFamily="18" charset="0"/>
              </a:rPr>
              <a:t>32 He testifies to what he has seen and heard, but </a:t>
            </a:r>
            <a:r>
              <a:rPr kumimoji="0" lang="en-AU" sz="3600" b="1" i="1" u="none" strike="noStrike" kern="1200" cap="none" spc="0" normalizeH="0" baseline="0" noProof="0" dirty="0">
                <a:ln>
                  <a:noFill/>
                </a:ln>
                <a:solidFill>
                  <a:srgbClr val="FF0000"/>
                </a:solidFill>
                <a:effectLst/>
                <a:uLnTx/>
                <a:uFillTx/>
                <a:latin typeface="Papyrus" panose="03070502060502030205" pitchFamily="66" charset="0"/>
                <a:ea typeface="新細明體" pitchFamily="18" charset="-120"/>
                <a:cs typeface="Times New Roman" panose="02020603050405020304" pitchFamily="18" charset="0"/>
              </a:rPr>
              <a:t>no one accepts his testimony</a:t>
            </a:r>
            <a:r>
              <a:rPr kumimoji="0" lang="en-AU" sz="3600" b="1" i="1" u="none" strike="noStrike" kern="1200" cap="none" spc="0" normalizeH="0" baseline="0" noProof="0" dirty="0">
                <a:ln>
                  <a:noFill/>
                </a:ln>
                <a:effectLst/>
                <a:uLnTx/>
                <a:uFillTx/>
                <a:latin typeface="Papyrus" panose="03070502060502030205" pitchFamily="66" charset="0"/>
                <a:ea typeface="新細明體" pitchFamily="18" charset="-120"/>
                <a:cs typeface="Times New Roman" panose="02020603050405020304" pitchFamily="18" charset="0"/>
              </a:rPr>
              <a:t>. </a:t>
            </a:r>
            <a:r>
              <a:rPr kumimoji="0" lang="en-AU" sz="3600" b="1" i="1" u="none" strike="noStrike" kern="1200" cap="none" spc="0" normalizeH="0" baseline="0" noProof="0" dirty="0">
                <a:ln>
                  <a:noFill/>
                </a:ln>
                <a:solidFill>
                  <a:schemeClr val="tx1">
                    <a:lumMod val="65000"/>
                    <a:lumOff val="35000"/>
                  </a:schemeClr>
                </a:solidFill>
                <a:effectLst/>
                <a:uLnTx/>
                <a:uFillTx/>
                <a:latin typeface="Papyrus" panose="03070502060502030205" pitchFamily="66" charset="0"/>
                <a:ea typeface="新細明體" pitchFamily="18" charset="-120"/>
                <a:cs typeface="Times New Roman" panose="02020603050405020304" pitchFamily="18" charset="0"/>
              </a:rPr>
              <a:t>33 The man who has accepted it has certified that God is truthful.</a:t>
            </a:r>
            <a:endParaRPr kumimoji="0" lang="en-AU" sz="3600" b="0" i="0" u="none" strike="noStrike" kern="1200" cap="none" spc="0" normalizeH="0" baseline="0" noProof="0" dirty="0">
              <a:ln>
                <a:noFill/>
              </a:ln>
              <a:solidFill>
                <a:schemeClr val="tx1">
                  <a:lumMod val="65000"/>
                  <a:lumOff val="35000"/>
                </a:schemeClr>
              </a:solidFill>
              <a:effectLst/>
              <a:uLnTx/>
              <a:uFillTx/>
              <a:latin typeface="Papyrus" panose="03070502060502030205" pitchFamily="66" charset="0"/>
              <a:ea typeface="新細明體" pitchFamily="18" charset="-120"/>
              <a:cs typeface="Times New Roman" panose="02020603050405020304" pitchFamily="18" charset="0"/>
            </a:endParaRPr>
          </a:p>
        </p:txBody>
      </p:sp>
      <p:sp>
        <p:nvSpPr>
          <p:cNvPr id="3" name="TextBox 2">
            <a:extLst>
              <a:ext uri="{FF2B5EF4-FFF2-40B4-BE49-F238E27FC236}">
                <a16:creationId xmlns:a16="http://schemas.microsoft.com/office/drawing/2014/main" id="{97D502E1-2508-4049-9A0C-54203EAAF2BF}"/>
              </a:ext>
            </a:extLst>
          </p:cNvPr>
          <p:cNvSpPr txBox="1"/>
          <p:nvPr/>
        </p:nvSpPr>
        <p:spPr>
          <a:xfrm>
            <a:off x="226132" y="153360"/>
            <a:ext cx="396262" cy="461665"/>
          </a:xfrm>
          <a:prstGeom prst="rect">
            <a:avLst/>
          </a:prstGeom>
          <a:noFill/>
        </p:spPr>
        <p:txBody>
          <a:bodyPr wrap="none" rtlCol="0">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dirty="0">
                <a:ln>
                  <a:noFill/>
                </a:ln>
                <a:solidFill>
                  <a:srgbClr val="FFFFFF"/>
                </a:solidFill>
                <a:effectLst/>
                <a:uLnTx/>
                <a:uFillTx/>
                <a:latin typeface="Eras Bold ITC" panose="020B0907030504020204" pitchFamily="34" charset="0"/>
                <a:ea typeface="新細明體" pitchFamily="18" charset="-120"/>
                <a:cs typeface="+mn-cs"/>
              </a:rPr>
              <a:t>X</a:t>
            </a:r>
            <a:endParaRPr kumimoji="0" lang="en-AU" sz="2400" b="0" i="0" u="none" strike="noStrike" kern="1200" cap="none" spc="0" normalizeH="0" baseline="0" noProof="0" dirty="0">
              <a:ln>
                <a:noFill/>
              </a:ln>
              <a:solidFill>
                <a:srgbClr val="FFFFFF"/>
              </a:solidFill>
              <a:effectLst/>
              <a:uLnTx/>
              <a:uFillTx/>
              <a:latin typeface="Eras Bold ITC" panose="020B0907030504020204" pitchFamily="34" charset="0"/>
              <a:ea typeface="新細明體" pitchFamily="18" charset="-120"/>
              <a:cs typeface="+mn-cs"/>
            </a:endParaRPr>
          </a:p>
        </p:txBody>
      </p:sp>
    </p:spTree>
    <p:extLst>
      <p:ext uri="{BB962C8B-B14F-4D97-AF65-F5344CB8AC3E}">
        <p14:creationId xmlns:p14="http://schemas.microsoft.com/office/powerpoint/2010/main" val="1915468347"/>
      </p:ext>
    </p:extLst>
  </p:cSld>
  <p:clrMapOvr>
    <a:masterClrMapping/>
  </p:clrMapOvr>
  <p:transition spd="slow">
    <p:push dir="r"/>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78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413497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6012160" y="188640"/>
            <a:ext cx="2934327" cy="432048"/>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38576" tIns="19289" rIns="38576" bIns="19289" numCol="1" rtlCol="0" anchor="t" anchorCtr="0" compatLnSpc="1">
            <a:prstTxWarp prst="textNoShape">
              <a:avLst/>
            </a:prstTxWarp>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J</a:t>
            </a:r>
            <a:r>
              <a:rPr kumimoji="0" lang="en-AU" sz="2400" b="0" i="0" u="none" strike="noStrike" kern="1200" cap="none" spc="0" normalizeH="0" baseline="0" noProof="0" dirty="0" err="1">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ohn</a:t>
            </a: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 3:31-36</a:t>
            </a:r>
          </a:p>
        </p:txBody>
      </p:sp>
      <p:sp>
        <p:nvSpPr>
          <p:cNvPr id="6" name="Rectangle 5"/>
          <p:cNvSpPr/>
          <p:nvPr/>
        </p:nvSpPr>
        <p:spPr bwMode="auto">
          <a:xfrm rot="5400000">
            <a:off x="6624229" y="2618910"/>
            <a:ext cx="4176464" cy="468053"/>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38576" tIns="19289" rIns="38576" bIns="19289" numCol="1" rtlCol="0" anchor="t"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New International Version</a:t>
            </a:r>
          </a:p>
        </p:txBody>
      </p:sp>
      <p:sp>
        <p:nvSpPr>
          <p:cNvPr id="2" name="Rectangle 1">
            <a:extLst>
              <a:ext uri="{FF2B5EF4-FFF2-40B4-BE49-F238E27FC236}">
                <a16:creationId xmlns:a16="http://schemas.microsoft.com/office/drawing/2014/main" id="{0043113B-2061-45D9-B077-51CFE23C266A}"/>
              </a:ext>
            </a:extLst>
          </p:cNvPr>
          <p:cNvSpPr/>
          <p:nvPr/>
        </p:nvSpPr>
        <p:spPr>
          <a:xfrm>
            <a:off x="323527" y="764704"/>
            <a:ext cx="8064897" cy="5078313"/>
          </a:xfrm>
          <a:prstGeom prst="rect">
            <a:avLst/>
          </a:prstGeom>
        </p:spPr>
        <p:txBody>
          <a:bodyPr wrap="square">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3600" b="1" i="1" u="none" strike="noStrike" kern="1200" cap="none" spc="0" normalizeH="0" baseline="0" noProof="0" dirty="0">
                <a:ln>
                  <a:noFill/>
                </a:ln>
                <a:solidFill>
                  <a:schemeClr val="tx1">
                    <a:lumMod val="65000"/>
                    <a:lumOff val="35000"/>
                  </a:schemeClr>
                </a:solidFill>
                <a:effectLst/>
                <a:uLnTx/>
                <a:uFillTx/>
                <a:latin typeface="Papyrus" panose="03070502060502030205" pitchFamily="66" charset="0"/>
                <a:ea typeface="新細明體" pitchFamily="18" charset="-120"/>
                <a:cs typeface="Times New Roman" panose="02020603050405020304" pitchFamily="18" charset="0"/>
              </a:rPr>
              <a:t>31 "The one who comes from above is above all; the one who is from the earth belongs to the earth, and speaks as one from the earth. The one who comes from heaven is above all. 32 He testifies to what he has seen and heard, but no one accepts his testimony. </a:t>
            </a:r>
            <a:r>
              <a:rPr kumimoji="0" lang="en-AU" sz="3600" b="1" i="1" u="none" strike="noStrike" kern="1200" cap="none" spc="0" normalizeH="0" baseline="0" noProof="0" dirty="0">
                <a:ln>
                  <a:noFill/>
                </a:ln>
                <a:effectLst/>
                <a:uLnTx/>
                <a:uFillTx/>
                <a:latin typeface="Papyrus" panose="03070502060502030205" pitchFamily="66" charset="0"/>
                <a:ea typeface="新細明體" pitchFamily="18" charset="-120"/>
                <a:cs typeface="Times New Roman" panose="02020603050405020304" pitchFamily="18" charset="0"/>
              </a:rPr>
              <a:t>33 The man who has accepted it has certified that God is truthful.</a:t>
            </a:r>
            <a:endParaRPr kumimoji="0" lang="en-AU" sz="3600" b="0" i="0" u="none" strike="noStrike" kern="1200" cap="none" spc="0" normalizeH="0" baseline="0" noProof="0" dirty="0">
              <a:ln>
                <a:noFill/>
              </a:ln>
              <a:effectLst/>
              <a:uLnTx/>
              <a:uFillTx/>
              <a:latin typeface="Papyrus" panose="03070502060502030205" pitchFamily="66" charset="0"/>
              <a:ea typeface="新細明體" pitchFamily="18" charset="-120"/>
              <a:cs typeface="Times New Roman" panose="02020603050405020304" pitchFamily="18" charset="0"/>
            </a:endParaRPr>
          </a:p>
        </p:txBody>
      </p:sp>
      <p:sp>
        <p:nvSpPr>
          <p:cNvPr id="4" name="TextBox 3">
            <a:extLst>
              <a:ext uri="{FF2B5EF4-FFF2-40B4-BE49-F238E27FC236}">
                <a16:creationId xmlns:a16="http://schemas.microsoft.com/office/drawing/2014/main" id="{A730B9FE-1D5B-4061-BF61-1256ED349704}"/>
              </a:ext>
            </a:extLst>
          </p:cNvPr>
          <p:cNvSpPr txBox="1"/>
          <p:nvPr/>
        </p:nvSpPr>
        <p:spPr>
          <a:xfrm>
            <a:off x="226132" y="153360"/>
            <a:ext cx="396262" cy="461665"/>
          </a:xfrm>
          <a:prstGeom prst="rect">
            <a:avLst/>
          </a:prstGeom>
          <a:noFill/>
        </p:spPr>
        <p:txBody>
          <a:bodyPr wrap="none" rtlCol="0">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dirty="0">
                <a:ln>
                  <a:noFill/>
                </a:ln>
                <a:solidFill>
                  <a:srgbClr val="FFFFFF"/>
                </a:solidFill>
                <a:effectLst/>
                <a:uLnTx/>
                <a:uFillTx/>
                <a:latin typeface="Eras Bold ITC" panose="020B0907030504020204" pitchFamily="34" charset="0"/>
                <a:ea typeface="新細明體" pitchFamily="18" charset="-120"/>
                <a:cs typeface="+mn-cs"/>
              </a:rPr>
              <a:t>X</a:t>
            </a:r>
            <a:endParaRPr kumimoji="0" lang="en-AU" sz="2400" b="0" i="0" u="none" strike="noStrike" kern="1200" cap="none" spc="0" normalizeH="0" baseline="0" noProof="0" dirty="0">
              <a:ln>
                <a:noFill/>
              </a:ln>
              <a:solidFill>
                <a:srgbClr val="FFFFFF"/>
              </a:solidFill>
              <a:effectLst/>
              <a:uLnTx/>
              <a:uFillTx/>
              <a:latin typeface="Eras Bold ITC" panose="020B0907030504020204" pitchFamily="34" charset="0"/>
              <a:ea typeface="新細明體" pitchFamily="18" charset="-120"/>
              <a:cs typeface="+mn-cs"/>
            </a:endParaRPr>
          </a:p>
        </p:txBody>
      </p:sp>
    </p:spTree>
    <p:extLst>
      <p:ext uri="{BB962C8B-B14F-4D97-AF65-F5344CB8AC3E}">
        <p14:creationId xmlns:p14="http://schemas.microsoft.com/office/powerpoint/2010/main" val="39491138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953598" y="620688"/>
            <a:ext cx="7560840" cy="1631216"/>
          </a:xfrm>
          <a:prstGeom prst="rect">
            <a:avLst/>
          </a:prstGeom>
        </p:spPr>
        <p:txBody>
          <a:bodyPr wrap="square">
            <a:spAutoFit/>
          </a:bodyPr>
          <a:lstStyle/>
          <a:p>
            <a:r>
              <a:rPr lang="en-AU" sz="3600" b="1" dirty="0">
                <a:latin typeface="Gill Sans MT" panose="020B0502020104020203" pitchFamily="34" charset="0"/>
                <a:ea typeface="SimSun" panose="02010600030101010101" pitchFamily="2" charset="-122"/>
                <a:cs typeface="Times New Roman" panose="02020603050405020304" pitchFamily="18" charset="0"/>
              </a:rPr>
              <a:t>This is my Son, whom I love; with Him I am well pleased.</a:t>
            </a:r>
            <a:endParaRPr lang="en-AU" sz="3600" dirty="0">
              <a:latin typeface="Gill Sans MT" panose="020B0502020104020203" pitchFamily="34" charset="0"/>
              <a:ea typeface="SimSun" panose="02010600030101010101" pitchFamily="2" charset="-122"/>
              <a:cs typeface="Times New Roman" panose="02020603050405020304" pitchFamily="18" charset="0"/>
            </a:endParaRPr>
          </a:p>
          <a:p>
            <a:pPr algn="r"/>
            <a:r>
              <a:rPr lang="en-AU" sz="2800" dirty="0">
                <a:latin typeface="Gill Sans MT" panose="020B0502020104020203" pitchFamily="34" charset="0"/>
                <a:ea typeface="SimSun" panose="02010600030101010101" pitchFamily="2" charset="-122"/>
                <a:cs typeface="Times New Roman" panose="02020603050405020304" pitchFamily="18" charset="0"/>
              </a:rPr>
              <a:t>~ Matthew 3:17</a:t>
            </a:r>
            <a:endParaRPr lang="en-AU" sz="2800" dirty="0">
              <a:latin typeface="Gill Sans MT" panose="020B0502020104020203" pitchFamily="34" charset="0"/>
            </a:endParaRPr>
          </a:p>
        </p:txBody>
      </p:sp>
      <p:sp>
        <p:nvSpPr>
          <p:cNvPr id="5" name="Rectangle 4"/>
          <p:cNvSpPr/>
          <p:nvPr/>
        </p:nvSpPr>
        <p:spPr>
          <a:xfrm>
            <a:off x="953598" y="2492896"/>
            <a:ext cx="7560840" cy="1926425"/>
          </a:xfrm>
          <a:prstGeom prst="rect">
            <a:avLst/>
          </a:prstGeom>
        </p:spPr>
        <p:txBody>
          <a:bodyPr wrap="square">
            <a:spAutoFit/>
          </a:bodyPr>
          <a:lstStyle/>
          <a:p>
            <a:pPr>
              <a:lnSpc>
                <a:spcPct val="115000"/>
              </a:lnSpc>
              <a:spcAft>
                <a:spcPts val="750"/>
              </a:spcAft>
            </a:pPr>
            <a:r>
              <a:rPr lang="en-AU" sz="3600" b="1" dirty="0">
                <a:latin typeface="Gill Sans MT" panose="020B0502020104020203" pitchFamily="34" charset="0"/>
                <a:ea typeface="SimSun" panose="02010600030101010101" pitchFamily="2" charset="-122"/>
                <a:cs typeface="Times New Roman" panose="02020603050405020304" pitchFamily="18" charset="0"/>
              </a:rPr>
              <a:t>This is my Son, whom I have chosen; listen to Him.</a:t>
            </a:r>
            <a:endParaRPr lang="en-AU" sz="3600" dirty="0">
              <a:latin typeface="Gill Sans MT" panose="020B0502020104020203" pitchFamily="34" charset="0"/>
              <a:ea typeface="SimSun" panose="02010600030101010101" pitchFamily="2" charset="-122"/>
              <a:cs typeface="Times New Roman" panose="02020603050405020304" pitchFamily="18" charset="0"/>
            </a:endParaRPr>
          </a:p>
          <a:p>
            <a:pPr algn="r">
              <a:lnSpc>
                <a:spcPct val="115000"/>
              </a:lnSpc>
              <a:spcAft>
                <a:spcPts val="750"/>
              </a:spcAft>
            </a:pPr>
            <a:r>
              <a:rPr lang="en-AU" sz="2800" dirty="0">
                <a:latin typeface="Gill Sans MT" panose="020B0502020104020203" pitchFamily="34" charset="0"/>
                <a:ea typeface="SimSun" panose="02010600030101010101" pitchFamily="2" charset="-122"/>
                <a:cs typeface="Times New Roman" panose="02020603050405020304" pitchFamily="18" charset="0"/>
              </a:rPr>
              <a:t>~ Luke 9:35</a:t>
            </a:r>
          </a:p>
        </p:txBody>
      </p:sp>
    </p:spTree>
    <p:extLst>
      <p:ext uri="{BB962C8B-B14F-4D97-AF65-F5344CB8AC3E}">
        <p14:creationId xmlns:p14="http://schemas.microsoft.com/office/powerpoint/2010/main" val="2372136356"/>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6012160" y="188640"/>
            <a:ext cx="2934327" cy="432048"/>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38576" tIns="19289" rIns="38576" bIns="19289" numCol="1" rtlCol="0" anchor="t" anchorCtr="0" compatLnSpc="1">
            <a:prstTxWarp prst="textNoShape">
              <a:avLst/>
            </a:prstTxWarp>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J</a:t>
            </a:r>
            <a:r>
              <a:rPr kumimoji="0" lang="en-AU" sz="2400" b="0" i="0" u="none" strike="noStrike" kern="1200" cap="none" spc="0" normalizeH="0" baseline="0" noProof="0" dirty="0" err="1">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ohn</a:t>
            </a: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 3:31-36</a:t>
            </a:r>
          </a:p>
        </p:txBody>
      </p:sp>
      <p:sp>
        <p:nvSpPr>
          <p:cNvPr id="6" name="Rectangle 5"/>
          <p:cNvSpPr/>
          <p:nvPr/>
        </p:nvSpPr>
        <p:spPr bwMode="auto">
          <a:xfrm rot="5400000">
            <a:off x="6624229" y="2618910"/>
            <a:ext cx="4176464" cy="468053"/>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38576" tIns="19289" rIns="38576" bIns="19289" numCol="1" rtlCol="0" anchor="t"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New International Version</a:t>
            </a:r>
          </a:p>
        </p:txBody>
      </p:sp>
      <p:sp>
        <p:nvSpPr>
          <p:cNvPr id="2" name="Rectangle 1">
            <a:extLst>
              <a:ext uri="{FF2B5EF4-FFF2-40B4-BE49-F238E27FC236}">
                <a16:creationId xmlns:a16="http://schemas.microsoft.com/office/drawing/2014/main" id="{0043113B-2061-45D9-B077-51CFE23C266A}"/>
              </a:ext>
            </a:extLst>
          </p:cNvPr>
          <p:cNvSpPr/>
          <p:nvPr/>
        </p:nvSpPr>
        <p:spPr>
          <a:xfrm>
            <a:off x="323527" y="764704"/>
            <a:ext cx="8064897" cy="4524315"/>
          </a:xfrm>
          <a:prstGeom prst="rect">
            <a:avLst/>
          </a:prstGeom>
        </p:spPr>
        <p:txBody>
          <a:bodyPr wrap="square">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3600" b="1" i="1"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mn-cs"/>
              </a:rPr>
              <a:t>34 For the one whom God has sent speaks the words of God, for God gives the Spirit without limit. </a:t>
            </a:r>
            <a:r>
              <a:rPr kumimoji="0" lang="en-AU" sz="3600" b="1" i="1" u="none" strike="noStrike" kern="1200" cap="none" spc="0" normalizeH="0" baseline="0" noProof="0" dirty="0">
                <a:ln>
                  <a:noFill/>
                </a:ln>
                <a:solidFill>
                  <a:schemeClr val="tx1">
                    <a:lumMod val="65000"/>
                    <a:lumOff val="35000"/>
                  </a:schemeClr>
                </a:solidFill>
                <a:effectLst/>
                <a:uLnTx/>
                <a:uFillTx/>
                <a:latin typeface="Papyrus" panose="03070502060502030205" pitchFamily="66" charset="0"/>
                <a:ea typeface="新細明體" pitchFamily="18" charset="-120"/>
                <a:cs typeface="+mn-cs"/>
              </a:rPr>
              <a:t>35 The Father loves the Son and has placed everything in his hands. 36 Whoever believes in the Son has eternal life, but whoever rejects the Son will not see life, for God's wrath remains on him."</a:t>
            </a:r>
            <a:endParaRPr kumimoji="0" lang="en-AU" sz="3600" b="0" i="0" u="none" strike="noStrike" kern="1200" cap="none" spc="0" normalizeH="0" baseline="0" noProof="0" dirty="0">
              <a:ln>
                <a:noFill/>
              </a:ln>
              <a:solidFill>
                <a:schemeClr val="tx1">
                  <a:lumMod val="65000"/>
                  <a:lumOff val="35000"/>
                </a:schemeClr>
              </a:solidFill>
              <a:effectLst/>
              <a:uLnTx/>
              <a:uFillTx/>
              <a:latin typeface="Papyrus" panose="03070502060502030205" pitchFamily="66" charset="0"/>
              <a:ea typeface="新細明體" pitchFamily="18" charset="-120"/>
              <a:cs typeface="+mn-cs"/>
            </a:endParaRPr>
          </a:p>
        </p:txBody>
      </p:sp>
      <p:sp>
        <p:nvSpPr>
          <p:cNvPr id="3" name="TextBox 2">
            <a:extLst>
              <a:ext uri="{FF2B5EF4-FFF2-40B4-BE49-F238E27FC236}">
                <a16:creationId xmlns:a16="http://schemas.microsoft.com/office/drawing/2014/main" id="{F0791062-998E-485A-B32A-36651DDE21EF}"/>
              </a:ext>
            </a:extLst>
          </p:cNvPr>
          <p:cNvSpPr txBox="1"/>
          <p:nvPr/>
        </p:nvSpPr>
        <p:spPr>
          <a:xfrm>
            <a:off x="226132" y="153360"/>
            <a:ext cx="396262" cy="461665"/>
          </a:xfrm>
          <a:prstGeom prst="rect">
            <a:avLst/>
          </a:prstGeom>
          <a:noFill/>
        </p:spPr>
        <p:txBody>
          <a:bodyPr wrap="none" rtlCol="0">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dirty="0">
                <a:ln>
                  <a:noFill/>
                </a:ln>
                <a:solidFill>
                  <a:srgbClr val="FFFFFF"/>
                </a:solidFill>
                <a:effectLst/>
                <a:uLnTx/>
                <a:uFillTx/>
                <a:latin typeface="Eras Bold ITC" panose="020B0907030504020204" pitchFamily="34" charset="0"/>
                <a:ea typeface="新細明體" pitchFamily="18" charset="-120"/>
                <a:cs typeface="+mn-cs"/>
              </a:rPr>
              <a:t>X</a:t>
            </a:r>
            <a:endParaRPr kumimoji="0" lang="en-AU" sz="2400" b="0" i="0" u="none" strike="noStrike" kern="1200" cap="none" spc="0" normalizeH="0" baseline="0" noProof="0" dirty="0">
              <a:ln>
                <a:noFill/>
              </a:ln>
              <a:solidFill>
                <a:srgbClr val="FFFFFF"/>
              </a:solidFill>
              <a:effectLst/>
              <a:uLnTx/>
              <a:uFillTx/>
              <a:latin typeface="Eras Bold ITC" panose="020B0907030504020204" pitchFamily="34" charset="0"/>
              <a:ea typeface="新細明體" pitchFamily="18" charset="-120"/>
              <a:cs typeface="+mn-cs"/>
            </a:endParaRPr>
          </a:p>
        </p:txBody>
      </p:sp>
    </p:spTree>
    <p:extLst>
      <p:ext uri="{BB962C8B-B14F-4D97-AF65-F5344CB8AC3E}">
        <p14:creationId xmlns:p14="http://schemas.microsoft.com/office/powerpoint/2010/main" val="61433427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extBox 2"/>
          <p:cNvSpPr txBox="1"/>
          <p:nvPr/>
        </p:nvSpPr>
        <p:spPr>
          <a:xfrm>
            <a:off x="753999" y="1628800"/>
            <a:ext cx="4199047" cy="2800767"/>
          </a:xfrm>
          <a:prstGeom prst="rect">
            <a:avLst/>
          </a:prstGeom>
          <a:noFill/>
        </p:spPr>
        <p:txBody>
          <a:bodyPr wrap="square" rtlCol="0">
            <a:spAutoFit/>
          </a:bodyPr>
          <a:lstStyle/>
          <a:p>
            <a:pPr marL="0" marR="0" lvl="0" indent="0" defTabSz="449263" rtl="0" eaLnBrk="0" fontAlgn="base" latinLnBrk="0" hangingPunct="0">
              <a:lnSpc>
                <a:spcPct val="100000"/>
              </a:lnSpc>
              <a:spcBef>
                <a:spcPct val="0"/>
              </a:spcBef>
              <a:spcAft>
                <a:spcPct val="0"/>
              </a:spcAft>
              <a:buClr>
                <a:srgbClr val="FFFF00"/>
              </a:buClr>
              <a:buSzPct val="100000"/>
              <a:buFont typeface="Times New Roman" pitchFamily="18" charset="0"/>
              <a:buNone/>
              <a:tabLst/>
              <a:defRPr/>
            </a:pPr>
            <a:r>
              <a:rPr kumimoji="0" lang="en-US" sz="3200" b="0" i="0" u="none" strike="noStrike" kern="1200" cap="none" spc="0" normalizeH="0" baseline="0" noProof="0" dirty="0">
                <a:ln>
                  <a:noFill/>
                </a:ln>
                <a:solidFill>
                  <a:srgbClr val="FFFF00"/>
                </a:solidFill>
                <a:effectLst/>
                <a:uLnTx/>
                <a:uFillTx/>
                <a:latin typeface="Eras Bold ITC" panose="020B0907030504020204" pitchFamily="34" charset="0"/>
                <a:ea typeface="新細明體" pitchFamily="18" charset="-120"/>
                <a:cs typeface="+mn-cs"/>
              </a:rPr>
              <a:t>Equal in the fullness of :</a:t>
            </a:r>
          </a:p>
          <a:p>
            <a:pPr marL="1200150" lvl="1" indent="-457200">
              <a:buClr>
                <a:srgbClr val="FFFF00"/>
              </a:buClr>
              <a:buFont typeface="Arial" panose="020B0604020202020204" pitchFamily="34" charset="0"/>
              <a:buChar char="•"/>
              <a:defRPr/>
            </a:pPr>
            <a:r>
              <a:rPr lang="en-US" sz="3200" dirty="0">
                <a:solidFill>
                  <a:srgbClr val="FFFF00"/>
                </a:solidFill>
                <a:latin typeface="Eras Bold ITC" panose="020B0907030504020204" pitchFamily="34" charset="0"/>
              </a:rPr>
              <a:t>Power</a:t>
            </a:r>
          </a:p>
          <a:p>
            <a:pPr marL="1200150" lvl="1" indent="-457200">
              <a:buClr>
                <a:srgbClr val="FFFF00"/>
              </a:buClr>
              <a:buFont typeface="Arial" panose="020B0604020202020204" pitchFamily="34" charset="0"/>
              <a:buChar char="•"/>
              <a:defRPr/>
            </a:pPr>
            <a:r>
              <a:rPr kumimoji="0" lang="en-US" sz="3200" b="0" i="0" u="none" strike="noStrike" kern="1200" cap="none" spc="0" normalizeH="0" baseline="0" noProof="0" dirty="0">
                <a:ln>
                  <a:noFill/>
                </a:ln>
                <a:solidFill>
                  <a:srgbClr val="FFFF00"/>
                </a:solidFill>
                <a:effectLst/>
                <a:uLnTx/>
                <a:uFillTx/>
                <a:latin typeface="Eras Bold ITC" panose="020B0907030504020204" pitchFamily="34" charset="0"/>
                <a:ea typeface="新細明體" pitchFamily="18" charset="-120"/>
                <a:cs typeface="+mn-cs"/>
              </a:rPr>
              <a:t>Sovereignty</a:t>
            </a:r>
          </a:p>
          <a:p>
            <a:pPr marL="1200150" lvl="1" indent="-457200">
              <a:buClr>
                <a:srgbClr val="FFFF00"/>
              </a:buClr>
              <a:buFont typeface="Arial" panose="020B0604020202020204" pitchFamily="34" charset="0"/>
              <a:buChar char="•"/>
              <a:defRPr/>
            </a:pPr>
            <a:r>
              <a:rPr lang="en-US" sz="3200" dirty="0">
                <a:solidFill>
                  <a:srgbClr val="FFFF00"/>
                </a:solidFill>
                <a:latin typeface="Eras Bold ITC" panose="020B0907030504020204" pitchFamily="34" charset="0"/>
              </a:rPr>
              <a:t>Holiness</a:t>
            </a:r>
            <a:endParaRPr kumimoji="0" lang="en-US" sz="3200" b="0" i="0" u="none" strike="noStrike" kern="1200" cap="none" spc="0" normalizeH="0" baseline="0" noProof="0" dirty="0">
              <a:ln>
                <a:noFill/>
              </a:ln>
              <a:solidFill>
                <a:srgbClr val="FFFF00"/>
              </a:solidFill>
              <a:effectLst/>
              <a:uLnTx/>
              <a:uFillTx/>
              <a:latin typeface="Eras Bold ITC" panose="020B0907030504020204" pitchFamily="34" charset="0"/>
              <a:ea typeface="新細明體" pitchFamily="18" charset="-120"/>
              <a:cs typeface="+mn-cs"/>
            </a:endParaRPr>
          </a:p>
          <a:p>
            <a:pPr marL="0" marR="0" lvl="0" indent="0" defTabSz="449263" rtl="0" eaLnBrk="0" fontAlgn="base" latinLnBrk="0" hangingPunct="0">
              <a:lnSpc>
                <a:spcPct val="100000"/>
              </a:lnSpc>
              <a:spcBef>
                <a:spcPct val="0"/>
              </a:spcBef>
              <a:spcAft>
                <a:spcPct val="0"/>
              </a:spcAft>
              <a:buClr>
                <a:srgbClr val="FFFF00"/>
              </a:buClr>
              <a:buSzPct val="100000"/>
              <a:buFont typeface="Times New Roman" pitchFamily="18" charset="0"/>
              <a:buNone/>
              <a:tabLst/>
              <a:defRPr/>
            </a:pPr>
            <a:endParaRPr kumimoji="0" lang="en-US" sz="1600" b="0" i="0" u="none" strike="noStrike" kern="1200" cap="none" spc="0" normalizeH="0" baseline="0" noProof="0" dirty="0">
              <a:ln>
                <a:noFill/>
              </a:ln>
              <a:solidFill>
                <a:srgbClr val="FFFF00"/>
              </a:solidFill>
              <a:effectLst/>
              <a:uLnTx/>
              <a:uFillTx/>
              <a:latin typeface="Eras Bold ITC" panose="020B0907030504020204" pitchFamily="34" charset="0"/>
              <a:ea typeface="新細明體" pitchFamily="18" charset="-120"/>
              <a:cs typeface="+mn-cs"/>
            </a:endParaRPr>
          </a:p>
        </p:txBody>
      </p:sp>
      <p:sp>
        <p:nvSpPr>
          <p:cNvPr id="7" name="TextBox 6">
            <a:extLst>
              <a:ext uri="{FF2B5EF4-FFF2-40B4-BE49-F238E27FC236}">
                <a16:creationId xmlns:a16="http://schemas.microsoft.com/office/drawing/2014/main" id="{8BD3A161-5F23-4D03-B75B-572B1814AD6A}"/>
              </a:ext>
            </a:extLst>
          </p:cNvPr>
          <p:cNvSpPr txBox="1"/>
          <p:nvPr/>
        </p:nvSpPr>
        <p:spPr>
          <a:xfrm>
            <a:off x="226132" y="153360"/>
            <a:ext cx="396262" cy="461665"/>
          </a:xfrm>
          <a:prstGeom prst="rect">
            <a:avLst/>
          </a:prstGeom>
          <a:noFill/>
        </p:spPr>
        <p:txBody>
          <a:bodyPr wrap="none" rtlCol="0">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dirty="0">
                <a:ln>
                  <a:noFill/>
                </a:ln>
                <a:solidFill>
                  <a:srgbClr val="FFFFFF"/>
                </a:solidFill>
                <a:effectLst/>
                <a:uLnTx/>
                <a:uFillTx/>
                <a:latin typeface="Eras Bold ITC" panose="020B0907030504020204" pitchFamily="34" charset="0"/>
                <a:ea typeface="新細明體" pitchFamily="18" charset="-120"/>
                <a:cs typeface="+mn-cs"/>
              </a:rPr>
              <a:t>X</a:t>
            </a:r>
            <a:endParaRPr kumimoji="0" lang="en-AU" sz="2400" b="0" i="0" u="none" strike="noStrike" kern="1200" cap="none" spc="0" normalizeH="0" baseline="0" noProof="0" dirty="0">
              <a:ln>
                <a:noFill/>
              </a:ln>
              <a:solidFill>
                <a:srgbClr val="FFFFFF"/>
              </a:solidFill>
              <a:effectLst/>
              <a:uLnTx/>
              <a:uFillTx/>
              <a:latin typeface="Eras Bold ITC" panose="020B0907030504020204" pitchFamily="34" charset="0"/>
              <a:ea typeface="新細明體" pitchFamily="18" charset="-120"/>
              <a:cs typeface="+mn-cs"/>
            </a:endParaRPr>
          </a:p>
        </p:txBody>
      </p:sp>
      <p:pic>
        <p:nvPicPr>
          <p:cNvPr id="5" name="Picture 4">
            <a:extLst>
              <a:ext uri="{FF2B5EF4-FFF2-40B4-BE49-F238E27FC236}">
                <a16:creationId xmlns:a16="http://schemas.microsoft.com/office/drawing/2014/main" id="{8C43BB34-2151-4534-86B0-5F61DA190F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9912" y="615025"/>
            <a:ext cx="4610089" cy="4149080"/>
          </a:xfrm>
          <a:prstGeom prst="rect">
            <a:avLst/>
          </a:prstGeom>
        </p:spPr>
      </p:pic>
    </p:spTree>
    <p:extLst>
      <p:ext uri="{BB962C8B-B14F-4D97-AF65-F5344CB8AC3E}">
        <p14:creationId xmlns:p14="http://schemas.microsoft.com/office/powerpoint/2010/main" val="2889922582"/>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AEB6E84-E17E-4B58-89FA-970381DBEB43}"/>
              </a:ext>
            </a:extLst>
          </p:cNvPr>
          <p:cNvCxnSpPr/>
          <p:nvPr/>
        </p:nvCxnSpPr>
        <p:spPr bwMode="auto">
          <a:xfrm>
            <a:off x="6228184" y="1772816"/>
            <a:ext cx="1944216" cy="0"/>
          </a:xfrm>
          <a:prstGeom prst="line">
            <a:avLst/>
          </a:prstGeom>
          <a:solidFill>
            <a:srgbClr val="00B8FF"/>
          </a:solidFill>
          <a:ln w="76200" cap="flat" cmpd="sng" algn="ctr">
            <a:solidFill>
              <a:srgbClr val="FF0000"/>
            </a:solidFill>
            <a:prstDash val="solid"/>
            <a:round/>
            <a:headEnd type="none" w="med" len="med"/>
            <a:tailEnd type="none" w="med" len="med"/>
          </a:ln>
          <a:effectLst/>
        </p:spPr>
      </p:cxnSp>
      <p:cxnSp>
        <p:nvCxnSpPr>
          <p:cNvPr id="4" name="Straight Connector 3">
            <a:extLst>
              <a:ext uri="{FF2B5EF4-FFF2-40B4-BE49-F238E27FC236}">
                <a16:creationId xmlns:a16="http://schemas.microsoft.com/office/drawing/2014/main" id="{EEC627C8-A581-428A-8F92-0F0A8E4EC20B}"/>
              </a:ext>
            </a:extLst>
          </p:cNvPr>
          <p:cNvCxnSpPr>
            <a:cxnSpLocks/>
          </p:cNvCxnSpPr>
          <p:nvPr/>
        </p:nvCxnSpPr>
        <p:spPr bwMode="auto">
          <a:xfrm>
            <a:off x="899592" y="2348880"/>
            <a:ext cx="3456384" cy="0"/>
          </a:xfrm>
          <a:prstGeom prst="line">
            <a:avLst/>
          </a:prstGeom>
          <a:solidFill>
            <a:srgbClr val="00B8FF"/>
          </a:solidFill>
          <a:ln w="762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4697379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6012160" y="188640"/>
            <a:ext cx="2934327" cy="432048"/>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38576" tIns="19289" rIns="38576" bIns="19289" numCol="1" rtlCol="0" anchor="t" anchorCtr="0" compatLnSpc="1">
            <a:prstTxWarp prst="textNoShape">
              <a:avLst/>
            </a:prstTxWarp>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J</a:t>
            </a:r>
            <a:r>
              <a:rPr kumimoji="0" lang="en-AU" sz="2400" b="0" i="0" u="none" strike="noStrike" kern="1200" cap="none" spc="0" normalizeH="0" baseline="0" noProof="0" dirty="0" err="1">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ohn</a:t>
            </a: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 3:31-36</a:t>
            </a:r>
          </a:p>
        </p:txBody>
      </p:sp>
      <p:sp>
        <p:nvSpPr>
          <p:cNvPr id="6" name="Rectangle 5"/>
          <p:cNvSpPr/>
          <p:nvPr/>
        </p:nvSpPr>
        <p:spPr bwMode="auto">
          <a:xfrm rot="5400000">
            <a:off x="6624229" y="2618910"/>
            <a:ext cx="4176464" cy="468053"/>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38576" tIns="19289" rIns="38576" bIns="19289" numCol="1" rtlCol="0" anchor="t"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New International Version</a:t>
            </a:r>
          </a:p>
        </p:txBody>
      </p:sp>
      <p:sp>
        <p:nvSpPr>
          <p:cNvPr id="2" name="Rectangle 1">
            <a:extLst>
              <a:ext uri="{FF2B5EF4-FFF2-40B4-BE49-F238E27FC236}">
                <a16:creationId xmlns:a16="http://schemas.microsoft.com/office/drawing/2014/main" id="{0043113B-2061-45D9-B077-51CFE23C266A}"/>
              </a:ext>
            </a:extLst>
          </p:cNvPr>
          <p:cNvSpPr/>
          <p:nvPr/>
        </p:nvSpPr>
        <p:spPr>
          <a:xfrm>
            <a:off x="323527" y="764704"/>
            <a:ext cx="8064897" cy="4524315"/>
          </a:xfrm>
          <a:prstGeom prst="rect">
            <a:avLst/>
          </a:prstGeom>
        </p:spPr>
        <p:txBody>
          <a:bodyPr wrap="square">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3600" b="1" i="1" u="none" strike="noStrike" kern="1200" cap="none" spc="0" normalizeH="0" baseline="0" noProof="0" dirty="0">
                <a:ln>
                  <a:noFill/>
                </a:ln>
                <a:solidFill>
                  <a:schemeClr val="tx1">
                    <a:lumMod val="65000"/>
                    <a:lumOff val="35000"/>
                  </a:schemeClr>
                </a:solidFill>
                <a:effectLst/>
                <a:uLnTx/>
                <a:uFillTx/>
                <a:latin typeface="Papyrus" panose="03070502060502030205" pitchFamily="66" charset="0"/>
                <a:ea typeface="新細明體" pitchFamily="18" charset="-120"/>
                <a:cs typeface="+mn-cs"/>
              </a:rPr>
              <a:t>34 For the one whom God has sent speaks the words of God, for God gives the Spirit without limit. </a:t>
            </a:r>
            <a:r>
              <a:rPr kumimoji="0" lang="en-AU" sz="3600" b="1" i="1" u="none" strike="noStrike" kern="1200" cap="none" spc="0" normalizeH="0" baseline="0" noProof="0" dirty="0">
                <a:ln>
                  <a:noFill/>
                </a:ln>
                <a:effectLst/>
                <a:uLnTx/>
                <a:uFillTx/>
                <a:latin typeface="Papyrus" panose="03070502060502030205" pitchFamily="66" charset="0"/>
                <a:ea typeface="新細明體" pitchFamily="18" charset="-120"/>
                <a:cs typeface="+mn-cs"/>
              </a:rPr>
              <a:t>35 The Father loves the Son and has placed everything in his hands. </a:t>
            </a:r>
            <a:r>
              <a:rPr kumimoji="0" lang="en-AU" sz="3600" b="1" i="1" u="none" strike="noStrike" kern="1200" cap="none" spc="0" normalizeH="0" baseline="0" noProof="0" dirty="0">
                <a:ln>
                  <a:noFill/>
                </a:ln>
                <a:solidFill>
                  <a:srgbClr val="000000">
                    <a:lumMod val="65000"/>
                    <a:lumOff val="35000"/>
                  </a:srgbClr>
                </a:solidFill>
                <a:effectLst/>
                <a:uLnTx/>
                <a:uFillTx/>
                <a:latin typeface="Papyrus" panose="03070502060502030205" pitchFamily="66" charset="0"/>
                <a:ea typeface="新細明體" pitchFamily="18" charset="-120"/>
                <a:cs typeface="+mn-cs"/>
              </a:rPr>
              <a:t>36 Whoever believes in the Son has eternal life, but whoever rejects the Son will not see life, for God's wrath remains on him."</a:t>
            </a:r>
            <a:endParaRPr kumimoji="0" lang="en-AU" sz="3600" b="0" i="0" u="none" strike="noStrike" kern="1200" cap="none" spc="0" normalizeH="0" baseline="0" noProof="0" dirty="0">
              <a:ln>
                <a:noFill/>
              </a:ln>
              <a:solidFill>
                <a:srgbClr val="000000">
                  <a:lumMod val="65000"/>
                  <a:lumOff val="35000"/>
                </a:srgbClr>
              </a:solidFill>
              <a:effectLst/>
              <a:uLnTx/>
              <a:uFillTx/>
              <a:latin typeface="Papyrus" panose="03070502060502030205" pitchFamily="66" charset="0"/>
              <a:ea typeface="新細明體" pitchFamily="18" charset="-120"/>
              <a:cs typeface="+mn-cs"/>
            </a:endParaRPr>
          </a:p>
        </p:txBody>
      </p:sp>
      <p:sp>
        <p:nvSpPr>
          <p:cNvPr id="3" name="TextBox 2">
            <a:extLst>
              <a:ext uri="{FF2B5EF4-FFF2-40B4-BE49-F238E27FC236}">
                <a16:creationId xmlns:a16="http://schemas.microsoft.com/office/drawing/2014/main" id="{C24E7A45-FB5D-45B7-A0FA-23C415163FE1}"/>
              </a:ext>
            </a:extLst>
          </p:cNvPr>
          <p:cNvSpPr txBox="1"/>
          <p:nvPr/>
        </p:nvSpPr>
        <p:spPr>
          <a:xfrm>
            <a:off x="226132" y="153360"/>
            <a:ext cx="396262" cy="461665"/>
          </a:xfrm>
          <a:prstGeom prst="rect">
            <a:avLst/>
          </a:prstGeom>
          <a:noFill/>
        </p:spPr>
        <p:txBody>
          <a:bodyPr wrap="none" rtlCol="0">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dirty="0">
                <a:ln>
                  <a:noFill/>
                </a:ln>
                <a:solidFill>
                  <a:srgbClr val="FFFFFF"/>
                </a:solidFill>
                <a:effectLst/>
                <a:uLnTx/>
                <a:uFillTx/>
                <a:latin typeface="Eras Bold ITC" panose="020B0907030504020204" pitchFamily="34" charset="0"/>
                <a:ea typeface="新細明體" pitchFamily="18" charset="-120"/>
                <a:cs typeface="+mn-cs"/>
              </a:rPr>
              <a:t>X</a:t>
            </a:r>
            <a:endParaRPr kumimoji="0" lang="en-AU" sz="2400" b="0" i="0" u="none" strike="noStrike" kern="1200" cap="none" spc="0" normalizeH="0" baseline="0" noProof="0" dirty="0">
              <a:ln>
                <a:noFill/>
              </a:ln>
              <a:solidFill>
                <a:srgbClr val="FFFFFF"/>
              </a:solidFill>
              <a:effectLst/>
              <a:uLnTx/>
              <a:uFillTx/>
              <a:latin typeface="Eras Bold ITC" panose="020B0907030504020204" pitchFamily="34" charset="0"/>
              <a:ea typeface="新細明體" pitchFamily="18" charset="-120"/>
              <a:cs typeface="+mn-cs"/>
            </a:endParaRPr>
          </a:p>
        </p:txBody>
      </p:sp>
    </p:spTree>
    <p:extLst>
      <p:ext uri="{BB962C8B-B14F-4D97-AF65-F5344CB8AC3E}">
        <p14:creationId xmlns:p14="http://schemas.microsoft.com/office/powerpoint/2010/main" val="16103376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4153AD-73FC-4474-B9E7-A227DE5F5E44}"/>
              </a:ext>
            </a:extLst>
          </p:cNvPr>
          <p:cNvSpPr txBox="1"/>
          <p:nvPr/>
        </p:nvSpPr>
        <p:spPr>
          <a:xfrm>
            <a:off x="226132" y="153360"/>
            <a:ext cx="396262" cy="461665"/>
          </a:xfrm>
          <a:prstGeom prst="rect">
            <a:avLst/>
          </a:prstGeom>
          <a:noFill/>
        </p:spPr>
        <p:txBody>
          <a:bodyPr wrap="none" rtlCol="0">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dirty="0">
                <a:ln>
                  <a:noFill/>
                </a:ln>
                <a:solidFill>
                  <a:srgbClr val="FFFFFF"/>
                </a:solidFill>
                <a:effectLst/>
                <a:uLnTx/>
                <a:uFillTx/>
                <a:latin typeface="Eras Bold ITC" panose="020B0907030504020204" pitchFamily="34" charset="0"/>
                <a:ea typeface="新細明體" pitchFamily="18" charset="-120"/>
                <a:cs typeface="+mn-cs"/>
              </a:rPr>
              <a:t>X</a:t>
            </a:r>
            <a:endParaRPr kumimoji="0" lang="en-AU" sz="2400" b="0" i="0" u="none" strike="noStrike" kern="1200" cap="none" spc="0" normalizeH="0" baseline="0" noProof="0" dirty="0">
              <a:ln>
                <a:noFill/>
              </a:ln>
              <a:solidFill>
                <a:srgbClr val="FFFFFF"/>
              </a:solidFill>
              <a:effectLst/>
              <a:uLnTx/>
              <a:uFillTx/>
              <a:latin typeface="Eras Bold ITC" panose="020B0907030504020204" pitchFamily="34" charset="0"/>
              <a:ea typeface="新細明體" pitchFamily="18" charset="-120"/>
              <a:cs typeface="+mn-cs"/>
            </a:endParaRPr>
          </a:p>
        </p:txBody>
      </p:sp>
    </p:spTree>
    <p:extLst>
      <p:ext uri="{BB962C8B-B14F-4D97-AF65-F5344CB8AC3E}">
        <p14:creationId xmlns:p14="http://schemas.microsoft.com/office/powerpoint/2010/main" val="425850142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6012160" y="188640"/>
            <a:ext cx="2934327" cy="432048"/>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38576" tIns="19289" rIns="38576" bIns="19289" numCol="1" rtlCol="0" anchor="t" anchorCtr="0" compatLnSpc="1">
            <a:prstTxWarp prst="textNoShape">
              <a:avLst/>
            </a:prstTxWarp>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J</a:t>
            </a:r>
            <a:r>
              <a:rPr kumimoji="0" lang="en-AU" sz="2400" b="0" i="0" u="none" strike="noStrike" kern="1200" cap="none" spc="0" normalizeH="0" baseline="0" noProof="0" dirty="0" err="1">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ohn</a:t>
            </a: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 3:31-36</a:t>
            </a:r>
          </a:p>
        </p:txBody>
      </p:sp>
      <p:sp>
        <p:nvSpPr>
          <p:cNvPr id="6" name="Rectangle 5"/>
          <p:cNvSpPr/>
          <p:nvPr/>
        </p:nvSpPr>
        <p:spPr bwMode="auto">
          <a:xfrm rot="5400000">
            <a:off x="6624229" y="2618910"/>
            <a:ext cx="4176464" cy="468053"/>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38576" tIns="19289" rIns="38576" bIns="19289" numCol="1" rtlCol="0" anchor="t"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New International Version</a:t>
            </a:r>
          </a:p>
        </p:txBody>
      </p:sp>
      <p:sp>
        <p:nvSpPr>
          <p:cNvPr id="2" name="Rectangle 1">
            <a:extLst>
              <a:ext uri="{FF2B5EF4-FFF2-40B4-BE49-F238E27FC236}">
                <a16:creationId xmlns:a16="http://schemas.microsoft.com/office/drawing/2014/main" id="{0043113B-2061-45D9-B077-51CFE23C266A}"/>
              </a:ext>
            </a:extLst>
          </p:cNvPr>
          <p:cNvSpPr/>
          <p:nvPr/>
        </p:nvSpPr>
        <p:spPr>
          <a:xfrm>
            <a:off x="323527" y="764704"/>
            <a:ext cx="8064897" cy="5078313"/>
          </a:xfrm>
          <a:prstGeom prst="rect">
            <a:avLst/>
          </a:prstGeom>
        </p:spPr>
        <p:txBody>
          <a:bodyPr wrap="square">
            <a:spAutoFit/>
          </a:bodyPr>
          <a:lstStyle/>
          <a:p>
            <a:r>
              <a:rPr lang="en-AU" sz="3600" b="1" i="1" dirty="0">
                <a:latin typeface="Papyrus" panose="03070502060502030205" pitchFamily="66" charset="0"/>
                <a:cs typeface="Times New Roman" panose="02020603050405020304" pitchFamily="18" charset="0"/>
              </a:rPr>
              <a:t>31 "The one who comes from above is above all; the one who is from the earth belongs to the earth, and speaks as one from the earth. The one who comes from heaven is above all. 32 He testifies to what he has seen and heard, but no one accepts his testimony. 33 The man who has accepted it has certified that God is truthful.</a:t>
            </a:r>
            <a:endParaRPr lang="en-AU" sz="3600" dirty="0">
              <a:latin typeface="Papyrus" panose="03070502060502030205" pitchFamily="66" charset="0"/>
              <a:cs typeface="Times New Roman" panose="02020603050405020304" pitchFamily="18" charset="0"/>
            </a:endParaRPr>
          </a:p>
        </p:txBody>
      </p:sp>
    </p:spTree>
    <p:extLst>
      <p:ext uri="{BB962C8B-B14F-4D97-AF65-F5344CB8AC3E}">
        <p14:creationId xmlns:p14="http://schemas.microsoft.com/office/powerpoint/2010/main" val="34357326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TextBox 2"/>
          <p:cNvSpPr txBox="1"/>
          <p:nvPr/>
        </p:nvSpPr>
        <p:spPr>
          <a:xfrm>
            <a:off x="1726349" y="1882268"/>
            <a:ext cx="6066404" cy="1569660"/>
          </a:xfrm>
          <a:prstGeom prst="rect">
            <a:avLst/>
          </a:prstGeom>
          <a:noFill/>
        </p:spPr>
        <p:txBody>
          <a:bodyPr wrap="none" rtlCol="0">
            <a:spAutoFit/>
          </a:bodyPr>
          <a:lstStyle/>
          <a:p>
            <a:pPr marL="557213" marR="0" lvl="0" indent="-557213" algn="l" defTabSz="449263" rtl="0" eaLnBrk="0" fontAlgn="base" latinLnBrk="0" hangingPunct="0">
              <a:lnSpc>
                <a:spcPct val="100000"/>
              </a:lnSpc>
              <a:spcBef>
                <a:spcPct val="0"/>
              </a:spcBef>
              <a:spcAft>
                <a:spcPct val="0"/>
              </a:spcAft>
              <a:buClr>
                <a:srgbClr val="FFFF00"/>
              </a:buClr>
              <a:buSzPct val="100000"/>
              <a:buFont typeface="Times New Roman" pitchFamily="18" charset="0"/>
              <a:buAutoNum type="arabicPeriod"/>
              <a:tabLst/>
              <a:defRPr/>
            </a:pPr>
            <a:r>
              <a:rPr kumimoji="0" lang="en-US" sz="3200" b="0" i="0" u="none" strike="noStrike" kern="1200" cap="none" spc="0" normalizeH="0" baseline="0" noProof="0" dirty="0">
                <a:ln>
                  <a:noFill/>
                </a:ln>
                <a:solidFill>
                  <a:srgbClr val="FFFF00"/>
                </a:solidFill>
                <a:effectLst/>
                <a:uLnTx/>
                <a:uFillTx/>
                <a:latin typeface="Eras Bold ITC" panose="020B0907030504020204" pitchFamily="34" charset="0"/>
                <a:ea typeface="新細明體" pitchFamily="18" charset="-120"/>
                <a:cs typeface="+mn-cs"/>
              </a:rPr>
              <a:t> Humble before Jesus</a:t>
            </a:r>
            <a:endParaRPr kumimoji="0" lang="en-US" sz="2400" b="0" i="0" u="none" strike="noStrike" kern="1200" cap="none" spc="0" normalizeH="0" baseline="0" noProof="0" dirty="0">
              <a:ln>
                <a:noFill/>
              </a:ln>
              <a:solidFill>
                <a:srgbClr val="FFFF00"/>
              </a:solidFill>
              <a:effectLst/>
              <a:uLnTx/>
              <a:uFillTx/>
              <a:latin typeface="Eras Bold ITC" panose="020B0907030504020204" pitchFamily="34" charset="0"/>
              <a:ea typeface="新細明體" pitchFamily="18" charset="-120"/>
              <a:cs typeface="+mn-cs"/>
            </a:endParaRPr>
          </a:p>
          <a:p>
            <a:pPr marL="557213" marR="0" lvl="0" indent="-557213" algn="l" defTabSz="449263" rtl="0" eaLnBrk="0" fontAlgn="base" latinLnBrk="0" hangingPunct="0">
              <a:lnSpc>
                <a:spcPct val="100000"/>
              </a:lnSpc>
              <a:spcBef>
                <a:spcPct val="0"/>
              </a:spcBef>
              <a:spcAft>
                <a:spcPct val="0"/>
              </a:spcAft>
              <a:buClr>
                <a:srgbClr val="FFFF00"/>
              </a:buClr>
              <a:buSzPct val="100000"/>
              <a:buFont typeface="Times New Roman" pitchFamily="18" charset="0"/>
              <a:buAutoNum type="arabicPeriod"/>
              <a:tabLst/>
              <a:defRPr/>
            </a:pPr>
            <a:r>
              <a:rPr kumimoji="0" lang="en-US" sz="3200" b="0" i="0" u="none" strike="noStrike" kern="1200" cap="none" spc="0" normalizeH="0" baseline="0" noProof="0" dirty="0">
                <a:ln>
                  <a:noFill/>
                </a:ln>
                <a:solidFill>
                  <a:srgbClr val="FFFF00"/>
                </a:solidFill>
                <a:effectLst/>
                <a:uLnTx/>
                <a:uFillTx/>
                <a:latin typeface="Eras Bold ITC" panose="020B0907030504020204" pitchFamily="34" charset="0"/>
                <a:ea typeface="新細明體" pitchFamily="18" charset="-120"/>
                <a:cs typeface="+mn-cs"/>
              </a:rPr>
              <a:t> Believe Jesus</a:t>
            </a:r>
            <a:endParaRPr kumimoji="0" lang="en-US" sz="2400" b="0" i="0" u="none" strike="noStrike" kern="1200" cap="none" spc="0" normalizeH="0" baseline="0" noProof="0" dirty="0">
              <a:ln>
                <a:noFill/>
              </a:ln>
              <a:solidFill>
                <a:srgbClr val="FFFF00"/>
              </a:solidFill>
              <a:effectLst/>
              <a:uLnTx/>
              <a:uFillTx/>
              <a:latin typeface="Eras Bold ITC" panose="020B0907030504020204" pitchFamily="34" charset="0"/>
              <a:ea typeface="新細明體" pitchFamily="18" charset="-120"/>
              <a:cs typeface="+mn-cs"/>
            </a:endParaRPr>
          </a:p>
          <a:p>
            <a:pPr marL="557213" marR="0" lvl="0" indent="-557213" algn="l" defTabSz="449263" rtl="0" eaLnBrk="0" fontAlgn="base" latinLnBrk="0" hangingPunct="0">
              <a:lnSpc>
                <a:spcPct val="100000"/>
              </a:lnSpc>
              <a:spcBef>
                <a:spcPct val="0"/>
              </a:spcBef>
              <a:spcAft>
                <a:spcPct val="0"/>
              </a:spcAft>
              <a:buClr>
                <a:srgbClr val="FFFF00"/>
              </a:buClr>
              <a:buSzPct val="100000"/>
              <a:buFont typeface="Times New Roman" pitchFamily="18" charset="0"/>
              <a:buAutoNum type="arabicPeriod"/>
              <a:tabLst/>
              <a:defRPr/>
            </a:pPr>
            <a:r>
              <a:rPr kumimoji="0" lang="en-US" sz="3200" b="0" i="0" u="none" strike="noStrike" kern="1200" cap="none" spc="0" normalizeH="0" baseline="0" noProof="0" dirty="0">
                <a:ln>
                  <a:noFill/>
                </a:ln>
                <a:solidFill>
                  <a:srgbClr val="FFFF00"/>
                </a:solidFill>
                <a:effectLst/>
                <a:uLnTx/>
                <a:uFillTx/>
                <a:latin typeface="Eras Bold ITC" panose="020B0907030504020204" pitchFamily="34" charset="0"/>
                <a:ea typeface="新細明體" pitchFamily="18" charset="-120"/>
                <a:cs typeface="+mn-cs"/>
              </a:rPr>
              <a:t> </a:t>
            </a:r>
            <a:r>
              <a:rPr lang="en-US" sz="3200" dirty="0">
                <a:solidFill>
                  <a:srgbClr val="FFFF00"/>
                </a:solidFill>
                <a:latin typeface="Eras Bold ITC" panose="020B0907030504020204" pitchFamily="34" charset="0"/>
              </a:rPr>
              <a:t>Let Jesus take Lordship ~</a:t>
            </a:r>
            <a:endParaRPr kumimoji="0" lang="en-US" sz="1100" b="0" i="0" u="none" strike="noStrike" kern="1200" cap="none" spc="0" normalizeH="0" baseline="0" noProof="0" dirty="0">
              <a:ln>
                <a:noFill/>
              </a:ln>
              <a:solidFill>
                <a:srgbClr val="FFFF00"/>
              </a:solidFill>
              <a:effectLst/>
              <a:uLnTx/>
              <a:uFillTx/>
              <a:latin typeface="Eras Bold ITC" panose="020B0907030504020204" pitchFamily="34" charset="0"/>
              <a:ea typeface="新細明體" pitchFamily="18" charset="-120"/>
              <a:cs typeface="+mn-cs"/>
            </a:endParaRPr>
          </a:p>
        </p:txBody>
      </p:sp>
      <p:sp>
        <p:nvSpPr>
          <p:cNvPr id="2" name="TextBox 1"/>
          <p:cNvSpPr txBox="1"/>
          <p:nvPr/>
        </p:nvSpPr>
        <p:spPr>
          <a:xfrm>
            <a:off x="498449" y="692696"/>
            <a:ext cx="2416046" cy="523220"/>
          </a:xfrm>
          <a:prstGeom prst="rect">
            <a:avLst/>
          </a:prstGeom>
          <a:noFill/>
        </p:spPr>
        <p:txBody>
          <a:bodyPr wrap="none" rtlCol="0">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US" sz="2800" b="0" i="0" u="none" strike="noStrike" kern="1200" cap="none" spc="0" normalizeH="0" baseline="0" noProof="0" dirty="0">
                <a:ln>
                  <a:noFill/>
                </a:ln>
                <a:solidFill>
                  <a:srgbClr val="FFFF00"/>
                </a:solidFill>
                <a:effectLst/>
                <a:uLnTx/>
                <a:uFillTx/>
                <a:latin typeface="Eras Bold ITC" panose="020B0907030504020204" pitchFamily="34" charset="0"/>
                <a:ea typeface="新細明體" pitchFamily="18" charset="-120"/>
                <a:cs typeface="+mn-cs"/>
              </a:rPr>
              <a:t>Application:</a:t>
            </a:r>
            <a:endParaRPr kumimoji="0" lang="en-AU" sz="2800" b="0" i="0" u="none" strike="noStrike" kern="1200" cap="none" spc="0" normalizeH="0" baseline="0" noProof="0" dirty="0">
              <a:ln>
                <a:noFill/>
              </a:ln>
              <a:solidFill>
                <a:srgbClr val="FFFF00"/>
              </a:solidFill>
              <a:effectLst/>
              <a:uLnTx/>
              <a:uFillTx/>
              <a:latin typeface="Eras Bold ITC" panose="020B0907030504020204" pitchFamily="34" charset="0"/>
              <a:ea typeface="新細明體" pitchFamily="18" charset="-120"/>
              <a:cs typeface="+mn-cs"/>
            </a:endParaRPr>
          </a:p>
        </p:txBody>
      </p:sp>
      <p:sp>
        <p:nvSpPr>
          <p:cNvPr id="5" name="TextBox 4">
            <a:extLst>
              <a:ext uri="{FF2B5EF4-FFF2-40B4-BE49-F238E27FC236}">
                <a16:creationId xmlns:a16="http://schemas.microsoft.com/office/drawing/2014/main" id="{DB3FE2BB-DA1D-4E3A-8315-A6F0A15B64D2}"/>
              </a:ext>
            </a:extLst>
          </p:cNvPr>
          <p:cNvSpPr txBox="1"/>
          <p:nvPr/>
        </p:nvSpPr>
        <p:spPr>
          <a:xfrm>
            <a:off x="226132" y="153360"/>
            <a:ext cx="396262" cy="461665"/>
          </a:xfrm>
          <a:prstGeom prst="rect">
            <a:avLst/>
          </a:prstGeom>
          <a:noFill/>
        </p:spPr>
        <p:txBody>
          <a:bodyPr wrap="none" rtlCol="0">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dirty="0">
                <a:ln>
                  <a:noFill/>
                </a:ln>
                <a:solidFill>
                  <a:srgbClr val="FFFFFF"/>
                </a:solidFill>
                <a:effectLst/>
                <a:uLnTx/>
                <a:uFillTx/>
                <a:latin typeface="Eras Bold ITC" panose="020B0907030504020204" pitchFamily="34" charset="0"/>
                <a:ea typeface="新細明體" pitchFamily="18" charset="-120"/>
                <a:cs typeface="+mn-cs"/>
              </a:rPr>
              <a:t>X</a:t>
            </a:r>
            <a:endParaRPr kumimoji="0" lang="en-AU" sz="2400" b="0" i="0" u="none" strike="noStrike" kern="1200" cap="none" spc="0" normalizeH="0" baseline="0" noProof="0" dirty="0">
              <a:ln>
                <a:noFill/>
              </a:ln>
              <a:solidFill>
                <a:srgbClr val="FFFFFF"/>
              </a:solidFill>
              <a:effectLst/>
              <a:uLnTx/>
              <a:uFillTx/>
              <a:latin typeface="Eras Bold ITC" panose="020B0907030504020204" pitchFamily="34" charset="0"/>
              <a:ea typeface="新細明體" pitchFamily="18" charset="-120"/>
              <a:cs typeface="+mn-cs"/>
            </a:endParaRPr>
          </a:p>
        </p:txBody>
      </p:sp>
      <p:sp>
        <p:nvSpPr>
          <p:cNvPr id="7" name="TextBox 6">
            <a:extLst>
              <a:ext uri="{FF2B5EF4-FFF2-40B4-BE49-F238E27FC236}">
                <a16:creationId xmlns:a16="http://schemas.microsoft.com/office/drawing/2014/main" id="{3FDBD0A8-8FBF-4FC2-A9BE-24A8A48117C9}"/>
              </a:ext>
            </a:extLst>
          </p:cNvPr>
          <p:cNvSpPr txBox="1"/>
          <p:nvPr/>
        </p:nvSpPr>
        <p:spPr>
          <a:xfrm>
            <a:off x="1907704" y="4005064"/>
            <a:ext cx="5328592" cy="1323439"/>
          </a:xfrm>
          <a:prstGeom prst="rect">
            <a:avLst/>
          </a:prstGeom>
          <a:noFill/>
        </p:spPr>
        <p:txBody>
          <a:bodyPr wrap="square">
            <a:spAutoFit/>
          </a:bodyPr>
          <a:lstStyle/>
          <a:p>
            <a:pPr algn="ctr"/>
            <a:r>
              <a:rPr kumimoji="0" lang="en-US" sz="4000" b="0" i="0" u="none" strike="noStrike" kern="1200" cap="none" spc="0" normalizeH="0" baseline="0" noProof="0" dirty="0">
                <a:ln>
                  <a:noFill/>
                </a:ln>
                <a:effectLst/>
                <a:uLnTx/>
                <a:uFillTx/>
                <a:latin typeface="Eras Bold ITC" panose="020B0907030504020204" pitchFamily="34" charset="0"/>
                <a:ea typeface="新細明體" pitchFamily="18" charset="-120"/>
                <a:cs typeface="+mn-cs"/>
              </a:rPr>
              <a:t>Don’t take yourself too seriously!</a:t>
            </a:r>
            <a:endParaRPr lang="en-AU" sz="4000" dirty="0"/>
          </a:p>
        </p:txBody>
      </p:sp>
    </p:spTree>
    <p:extLst>
      <p:ext uri="{BB962C8B-B14F-4D97-AF65-F5344CB8AC3E}">
        <p14:creationId xmlns:p14="http://schemas.microsoft.com/office/powerpoint/2010/main" val="52039848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4153AD-73FC-4474-B9E7-A227DE5F5E44}"/>
              </a:ext>
            </a:extLst>
          </p:cNvPr>
          <p:cNvSpPr txBox="1"/>
          <p:nvPr/>
        </p:nvSpPr>
        <p:spPr>
          <a:xfrm>
            <a:off x="226132" y="153360"/>
            <a:ext cx="396262" cy="461665"/>
          </a:xfrm>
          <a:prstGeom prst="rect">
            <a:avLst/>
          </a:prstGeom>
          <a:noFill/>
        </p:spPr>
        <p:txBody>
          <a:bodyPr wrap="none" rtlCol="0">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dirty="0">
                <a:ln>
                  <a:noFill/>
                </a:ln>
                <a:solidFill>
                  <a:srgbClr val="FFFFFF"/>
                </a:solidFill>
                <a:effectLst/>
                <a:uLnTx/>
                <a:uFillTx/>
                <a:latin typeface="Eras Bold ITC" panose="020B0907030504020204" pitchFamily="34" charset="0"/>
                <a:ea typeface="新細明體" pitchFamily="18" charset="-120"/>
                <a:cs typeface="+mn-cs"/>
              </a:rPr>
              <a:t>X</a:t>
            </a:r>
            <a:endParaRPr kumimoji="0" lang="en-AU" sz="2400" b="0" i="0" u="none" strike="noStrike" kern="1200" cap="none" spc="0" normalizeH="0" baseline="0" noProof="0" dirty="0">
              <a:ln>
                <a:noFill/>
              </a:ln>
              <a:solidFill>
                <a:srgbClr val="FFFFFF"/>
              </a:solidFill>
              <a:effectLst/>
              <a:uLnTx/>
              <a:uFillTx/>
              <a:latin typeface="Eras Bold ITC" panose="020B0907030504020204" pitchFamily="34" charset="0"/>
              <a:ea typeface="新細明體" pitchFamily="18" charset="-120"/>
              <a:cs typeface="+mn-cs"/>
            </a:endParaRPr>
          </a:p>
        </p:txBody>
      </p:sp>
    </p:spTree>
    <p:extLst>
      <p:ext uri="{BB962C8B-B14F-4D97-AF65-F5344CB8AC3E}">
        <p14:creationId xmlns:p14="http://schemas.microsoft.com/office/powerpoint/2010/main" val="1092511795"/>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6012160" y="188640"/>
            <a:ext cx="2934327" cy="432048"/>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38576" tIns="19289" rIns="38576" bIns="19289" numCol="1" rtlCol="0" anchor="t" anchorCtr="0" compatLnSpc="1">
            <a:prstTxWarp prst="textNoShape">
              <a:avLst/>
            </a:prstTxWarp>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J</a:t>
            </a:r>
            <a:r>
              <a:rPr kumimoji="0" lang="en-AU" sz="2400" b="0" i="0" u="none" strike="noStrike" kern="1200" cap="none" spc="0" normalizeH="0" baseline="0" noProof="0" dirty="0" err="1">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ohn</a:t>
            </a: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 3:31-36</a:t>
            </a:r>
          </a:p>
        </p:txBody>
      </p:sp>
      <p:sp>
        <p:nvSpPr>
          <p:cNvPr id="6" name="Rectangle 5"/>
          <p:cNvSpPr/>
          <p:nvPr/>
        </p:nvSpPr>
        <p:spPr bwMode="auto">
          <a:xfrm rot="5400000">
            <a:off x="6624229" y="2618910"/>
            <a:ext cx="4176464" cy="468053"/>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38576" tIns="19289" rIns="38576" bIns="19289" numCol="1" rtlCol="0" anchor="t"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New International Version</a:t>
            </a:r>
          </a:p>
        </p:txBody>
      </p:sp>
      <p:sp>
        <p:nvSpPr>
          <p:cNvPr id="2" name="Rectangle 1">
            <a:extLst>
              <a:ext uri="{FF2B5EF4-FFF2-40B4-BE49-F238E27FC236}">
                <a16:creationId xmlns:a16="http://schemas.microsoft.com/office/drawing/2014/main" id="{0043113B-2061-45D9-B077-51CFE23C266A}"/>
              </a:ext>
            </a:extLst>
          </p:cNvPr>
          <p:cNvSpPr/>
          <p:nvPr/>
        </p:nvSpPr>
        <p:spPr>
          <a:xfrm>
            <a:off x="323527" y="764704"/>
            <a:ext cx="8064897" cy="4524315"/>
          </a:xfrm>
          <a:prstGeom prst="rect">
            <a:avLst/>
          </a:prstGeom>
        </p:spPr>
        <p:txBody>
          <a:bodyPr wrap="square">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3600" b="1" i="1" u="none" strike="noStrike" kern="1200" cap="none" spc="0" normalizeH="0" baseline="0" noProof="0" dirty="0">
                <a:ln>
                  <a:noFill/>
                </a:ln>
                <a:solidFill>
                  <a:srgbClr val="000000">
                    <a:lumMod val="65000"/>
                    <a:lumOff val="35000"/>
                  </a:srgbClr>
                </a:solidFill>
                <a:effectLst/>
                <a:uLnTx/>
                <a:uFillTx/>
                <a:latin typeface="Papyrus" panose="03070502060502030205" pitchFamily="66" charset="0"/>
                <a:ea typeface="新細明體" pitchFamily="18" charset="-120"/>
                <a:cs typeface="+mn-cs"/>
              </a:rPr>
              <a:t>34 For the one whom God has sent speaks the words of God, for God gives the Spirit without limit. </a:t>
            </a:r>
            <a:r>
              <a:rPr kumimoji="0" lang="en-AU" sz="3600" b="1" i="1" u="none" strike="noStrike" kern="1200" cap="none" spc="0" normalizeH="0" baseline="0" noProof="0" dirty="0">
                <a:ln>
                  <a:noFill/>
                </a:ln>
                <a:solidFill>
                  <a:schemeClr val="tx1">
                    <a:lumMod val="65000"/>
                    <a:lumOff val="35000"/>
                  </a:schemeClr>
                </a:solidFill>
                <a:effectLst/>
                <a:uLnTx/>
                <a:uFillTx/>
                <a:latin typeface="Papyrus" panose="03070502060502030205" pitchFamily="66" charset="0"/>
                <a:ea typeface="新細明體" pitchFamily="18" charset="-120"/>
                <a:cs typeface="+mn-cs"/>
              </a:rPr>
              <a:t>35 The Father loves the Son and has placed everything in his hands.</a:t>
            </a:r>
            <a:r>
              <a:rPr kumimoji="0" lang="en-AU" sz="3600" b="1" i="1"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mn-cs"/>
              </a:rPr>
              <a:t> </a:t>
            </a:r>
            <a:r>
              <a:rPr kumimoji="0" lang="en-AU" sz="3600" b="1" i="1" u="none" strike="noStrike" kern="1200" cap="none" spc="0" normalizeH="0" baseline="0" noProof="0" dirty="0">
                <a:ln>
                  <a:noFill/>
                </a:ln>
                <a:effectLst/>
                <a:uLnTx/>
                <a:uFillTx/>
                <a:latin typeface="Papyrus" panose="03070502060502030205" pitchFamily="66" charset="0"/>
                <a:ea typeface="新細明體" pitchFamily="18" charset="-120"/>
                <a:cs typeface="+mn-cs"/>
              </a:rPr>
              <a:t>36 Whoever believes in the Son has eternal life, but whoever rejects the Son will not see life, for God's wrath remains on him."</a:t>
            </a:r>
            <a:endParaRPr kumimoji="0" lang="en-AU" sz="3600" b="0" i="0" u="none" strike="noStrike" kern="1200" cap="none" spc="0" normalizeH="0" baseline="0" noProof="0" dirty="0">
              <a:ln>
                <a:noFill/>
              </a:ln>
              <a:effectLst/>
              <a:uLnTx/>
              <a:uFillTx/>
              <a:latin typeface="Papyrus" panose="03070502060502030205" pitchFamily="66" charset="0"/>
              <a:ea typeface="新細明體" pitchFamily="18" charset="-120"/>
              <a:cs typeface="+mn-cs"/>
            </a:endParaRPr>
          </a:p>
        </p:txBody>
      </p:sp>
    </p:spTree>
    <p:extLst>
      <p:ext uri="{BB962C8B-B14F-4D97-AF65-F5344CB8AC3E}">
        <p14:creationId xmlns:p14="http://schemas.microsoft.com/office/powerpoint/2010/main" val="1175669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6012160" y="188640"/>
            <a:ext cx="2934327" cy="432048"/>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38576" tIns="19289" rIns="38576" bIns="19289" numCol="1" rtlCol="0" anchor="t" anchorCtr="0" compatLnSpc="1">
            <a:prstTxWarp prst="textNoShape">
              <a:avLst/>
            </a:prstTxWarp>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J</a:t>
            </a:r>
            <a:r>
              <a:rPr kumimoji="0" lang="en-AU" sz="2400" b="0" i="0" u="none" strike="noStrike" kern="1200" cap="none" spc="0" normalizeH="0" baseline="0" noProof="0" dirty="0" err="1">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ohn</a:t>
            </a: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 3:31-36</a:t>
            </a:r>
          </a:p>
        </p:txBody>
      </p:sp>
      <p:sp>
        <p:nvSpPr>
          <p:cNvPr id="6" name="Rectangle 5"/>
          <p:cNvSpPr/>
          <p:nvPr/>
        </p:nvSpPr>
        <p:spPr bwMode="auto">
          <a:xfrm rot="5400000">
            <a:off x="6624229" y="2618910"/>
            <a:ext cx="4176464" cy="468053"/>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38576" tIns="19289" rIns="38576" bIns="19289" numCol="1" rtlCol="0" anchor="t"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New International Version</a:t>
            </a:r>
          </a:p>
        </p:txBody>
      </p:sp>
      <p:sp>
        <p:nvSpPr>
          <p:cNvPr id="2" name="Rectangle 1">
            <a:extLst>
              <a:ext uri="{FF2B5EF4-FFF2-40B4-BE49-F238E27FC236}">
                <a16:creationId xmlns:a16="http://schemas.microsoft.com/office/drawing/2014/main" id="{0043113B-2061-45D9-B077-51CFE23C266A}"/>
              </a:ext>
            </a:extLst>
          </p:cNvPr>
          <p:cNvSpPr/>
          <p:nvPr/>
        </p:nvSpPr>
        <p:spPr>
          <a:xfrm>
            <a:off x="323527" y="764704"/>
            <a:ext cx="8064897" cy="4524315"/>
          </a:xfrm>
          <a:prstGeom prst="rect">
            <a:avLst/>
          </a:prstGeom>
        </p:spPr>
        <p:txBody>
          <a:bodyPr wrap="square">
            <a:spAutoFit/>
          </a:bodyPr>
          <a:lstStyle/>
          <a:p>
            <a:r>
              <a:rPr lang="en-AU" sz="3600" b="1" i="1" dirty="0">
                <a:latin typeface="Papyrus" panose="03070502060502030205" pitchFamily="66" charset="0"/>
              </a:rPr>
              <a:t>34 For the one whom God has sent speaks the words of God, for God gives the Spirit without limit. 35 The Father loves the Son and has placed everything in his hands. 36 Whoever believes in the Son has eternal life, but whoever rejects the Son will not see life, for God's wrath remains on him."</a:t>
            </a:r>
            <a:endParaRPr lang="en-AU" sz="3600" dirty="0">
              <a:latin typeface="Papyrus" panose="03070502060502030205" pitchFamily="66" charset="0"/>
            </a:endParaRPr>
          </a:p>
        </p:txBody>
      </p:sp>
    </p:spTree>
    <p:extLst>
      <p:ext uri="{BB962C8B-B14F-4D97-AF65-F5344CB8AC3E}">
        <p14:creationId xmlns:p14="http://schemas.microsoft.com/office/powerpoint/2010/main" val="8142013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4194812"/>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extBox 2"/>
          <p:cNvSpPr txBox="1"/>
          <p:nvPr/>
        </p:nvSpPr>
        <p:spPr>
          <a:xfrm>
            <a:off x="827584" y="1484784"/>
            <a:ext cx="7874771" cy="4524315"/>
          </a:xfrm>
          <a:prstGeom prst="rect">
            <a:avLst/>
          </a:prstGeom>
          <a:noFill/>
        </p:spPr>
        <p:txBody>
          <a:bodyPr wrap="square" rtlCol="0">
            <a:spAutoFit/>
          </a:bodyPr>
          <a:lstStyle/>
          <a:p>
            <a:pPr marL="0" marR="0" lvl="0" indent="0" algn="l" defTabSz="449263" rtl="0" eaLnBrk="0" fontAlgn="base" latinLnBrk="0" hangingPunct="0">
              <a:lnSpc>
                <a:spcPct val="100000"/>
              </a:lnSpc>
              <a:spcBef>
                <a:spcPct val="0"/>
              </a:spcBef>
              <a:spcAft>
                <a:spcPct val="0"/>
              </a:spcAft>
              <a:buClr>
                <a:srgbClr val="FFFF00"/>
              </a:buClr>
              <a:buSzPct val="100000"/>
              <a:buFont typeface="Times New Roman" pitchFamily="18" charset="0"/>
              <a:buNone/>
              <a:tabLst/>
              <a:defRPr/>
            </a:pPr>
            <a:r>
              <a:rPr kumimoji="0" lang="en-US" sz="3200" b="0" i="0" u="none" strike="noStrike" kern="1200" cap="none" spc="0" normalizeH="0" baseline="0" noProof="0" dirty="0">
                <a:ln>
                  <a:noFill/>
                </a:ln>
                <a:solidFill>
                  <a:srgbClr val="FFFF00"/>
                </a:solidFill>
                <a:effectLst/>
                <a:uLnTx/>
                <a:uFillTx/>
                <a:latin typeface="Eras Bold ITC" panose="020B0907030504020204" pitchFamily="34" charset="0"/>
                <a:ea typeface="新細明體" pitchFamily="18" charset="-120"/>
                <a:cs typeface="+mn-cs"/>
              </a:rPr>
              <a:t>3:01-21:	Jesus &amp; Nicodemus</a:t>
            </a:r>
          </a:p>
          <a:p>
            <a:pPr marL="0" marR="0" lvl="0" indent="0" algn="l" defTabSz="449263" rtl="0" eaLnBrk="0" fontAlgn="base" latinLnBrk="0" hangingPunct="0">
              <a:lnSpc>
                <a:spcPct val="100000"/>
              </a:lnSpc>
              <a:spcBef>
                <a:spcPct val="0"/>
              </a:spcBef>
              <a:spcAft>
                <a:spcPct val="0"/>
              </a:spcAft>
              <a:buClr>
                <a:srgbClr val="FFFF00"/>
              </a:buClr>
              <a:buSzPct val="100000"/>
              <a:buFont typeface="Times New Roman" pitchFamily="18" charset="0"/>
              <a:buNone/>
              <a:tabLst/>
              <a:defRPr/>
            </a:pPr>
            <a:r>
              <a:rPr kumimoji="0" lang="en-US" sz="2800" b="0" i="0" u="none" strike="noStrike" kern="1200" cap="none" spc="0" normalizeH="0" baseline="0" noProof="0" dirty="0">
                <a:ln>
                  <a:noFill/>
                </a:ln>
                <a:solidFill>
                  <a:srgbClr val="FFFFFF"/>
                </a:solidFill>
                <a:effectLst/>
                <a:uLnTx/>
                <a:uFillTx/>
                <a:latin typeface="Eras Bold ITC" panose="020B0907030504020204" pitchFamily="34" charset="0"/>
                <a:ea typeface="新細明體" pitchFamily="18" charset="-120"/>
                <a:cs typeface="+mn-cs"/>
              </a:rPr>
              <a:t>	</a:t>
            </a:r>
            <a:r>
              <a:rPr lang="en-US" sz="2800" dirty="0">
                <a:solidFill>
                  <a:srgbClr val="FFFFFF"/>
                </a:solidFill>
                <a:latin typeface="Eras Bold ITC" panose="020B0907030504020204" pitchFamily="34" charset="0"/>
              </a:rPr>
              <a:t>(</a:t>
            </a:r>
            <a:r>
              <a:rPr kumimoji="0" lang="en-US" sz="2800" b="0" i="0" u="none" strike="noStrike" kern="1200" cap="none" spc="0" normalizeH="0" baseline="0" noProof="0" dirty="0">
                <a:ln>
                  <a:noFill/>
                </a:ln>
                <a:solidFill>
                  <a:srgbClr val="FFFFFF"/>
                </a:solidFill>
                <a:effectLst/>
                <a:uLnTx/>
                <a:uFillTx/>
                <a:latin typeface="Eras Bold ITC" panose="020B0907030504020204" pitchFamily="34" charset="0"/>
                <a:ea typeface="新細明體" pitchFamily="18" charset="-120"/>
                <a:cs typeface="+mn-cs"/>
              </a:rPr>
              <a:t>v1-20)		Born Again</a:t>
            </a:r>
          </a:p>
          <a:p>
            <a:pPr marL="0" marR="0" lvl="0" indent="0" algn="l" defTabSz="449263" rtl="0" eaLnBrk="0" fontAlgn="base" latinLnBrk="0" hangingPunct="0">
              <a:lnSpc>
                <a:spcPct val="100000"/>
              </a:lnSpc>
              <a:spcBef>
                <a:spcPct val="0"/>
              </a:spcBef>
              <a:spcAft>
                <a:spcPct val="0"/>
              </a:spcAft>
              <a:buClr>
                <a:srgbClr val="FFFF00"/>
              </a:buClr>
              <a:buSzPct val="100000"/>
              <a:buFont typeface="Times New Roman" pitchFamily="18" charset="0"/>
              <a:buNone/>
              <a:tabLst/>
              <a:defRPr/>
            </a:pPr>
            <a:r>
              <a:rPr lang="en-US" sz="2800" dirty="0">
                <a:solidFill>
                  <a:srgbClr val="FFFFFF"/>
                </a:solidFill>
                <a:latin typeface="Eras Bold ITC" panose="020B0907030504020204" pitchFamily="34" charset="0"/>
              </a:rPr>
              <a:t>	    (v21)		The Outcome</a:t>
            </a:r>
          </a:p>
          <a:p>
            <a:pPr marL="0" marR="0" lvl="0" indent="0" algn="l" defTabSz="449263" rtl="0" eaLnBrk="0" fontAlgn="base" latinLnBrk="0" hangingPunct="0">
              <a:lnSpc>
                <a:spcPct val="100000"/>
              </a:lnSpc>
              <a:spcBef>
                <a:spcPct val="0"/>
              </a:spcBef>
              <a:spcAft>
                <a:spcPct val="0"/>
              </a:spcAft>
              <a:buClr>
                <a:srgbClr val="FFFF00"/>
              </a:buClr>
              <a:buSzPct val="100000"/>
              <a:buFont typeface="Times New Roman" pitchFamily="18" charset="0"/>
              <a:buNone/>
              <a:tabLst/>
              <a:defRPr/>
            </a:pPr>
            <a:r>
              <a:rPr lang="en-US" sz="2400" dirty="0">
                <a:solidFill>
                  <a:srgbClr val="FFFFFF"/>
                </a:solidFill>
                <a:latin typeface="Eras Bold ITC" panose="020B0907030504020204" pitchFamily="34" charset="0"/>
              </a:rPr>
              <a:t>					“</a:t>
            </a:r>
            <a:r>
              <a:rPr lang="en-US" sz="2400" i="1" dirty="0">
                <a:solidFill>
                  <a:srgbClr val="FFFFFF"/>
                </a:solidFill>
                <a:latin typeface="Eras Bold ITC" panose="020B0907030504020204" pitchFamily="34" charset="0"/>
              </a:rPr>
              <a:t>lives by the truth and comes to 						  the light.” – God’s work reveals.</a:t>
            </a:r>
          </a:p>
          <a:p>
            <a:pPr marL="0" marR="0" lvl="0" indent="0" algn="l" defTabSz="449263" rtl="0" eaLnBrk="0" fontAlgn="base" latinLnBrk="0" hangingPunct="0">
              <a:lnSpc>
                <a:spcPct val="100000"/>
              </a:lnSpc>
              <a:spcBef>
                <a:spcPct val="0"/>
              </a:spcBef>
              <a:spcAft>
                <a:spcPct val="0"/>
              </a:spcAft>
              <a:buClr>
                <a:srgbClr val="FFFF00"/>
              </a:buClr>
              <a:buSzPct val="100000"/>
              <a:buFont typeface="Times New Roman" pitchFamily="18" charset="0"/>
              <a:buNone/>
              <a:tabLst/>
              <a:defRPr/>
            </a:pPr>
            <a:endParaRPr kumimoji="0" lang="en-US" sz="2800" b="0" i="0" u="none" strike="noStrike" kern="1200" cap="none" spc="0" normalizeH="0" baseline="0" noProof="0" dirty="0">
              <a:ln>
                <a:noFill/>
              </a:ln>
              <a:solidFill>
                <a:srgbClr val="FFFFFF"/>
              </a:solidFill>
              <a:effectLst/>
              <a:uLnTx/>
              <a:uFillTx/>
              <a:latin typeface="Eras Bold ITC" panose="020B0907030504020204" pitchFamily="34" charset="0"/>
              <a:ea typeface="新細明體" pitchFamily="18" charset="-120"/>
              <a:cs typeface="+mn-cs"/>
            </a:endParaRPr>
          </a:p>
          <a:p>
            <a:pPr marL="0" marR="0" lvl="0" indent="0" algn="l" defTabSz="449263" rtl="0" eaLnBrk="0" fontAlgn="base" latinLnBrk="0" hangingPunct="0">
              <a:lnSpc>
                <a:spcPct val="100000"/>
              </a:lnSpc>
              <a:spcBef>
                <a:spcPct val="0"/>
              </a:spcBef>
              <a:spcAft>
                <a:spcPct val="0"/>
              </a:spcAft>
              <a:buClr>
                <a:srgbClr val="FFFF00"/>
              </a:buClr>
              <a:buSzPct val="100000"/>
              <a:buFont typeface="Times New Roman" pitchFamily="18" charset="0"/>
              <a:buNone/>
              <a:tabLst/>
              <a:defRPr/>
            </a:pPr>
            <a:r>
              <a:rPr lang="en-US" sz="3200" dirty="0">
                <a:solidFill>
                  <a:srgbClr val="FFFF00"/>
                </a:solidFill>
                <a:latin typeface="Eras Bold ITC" panose="020B0907030504020204" pitchFamily="34" charset="0"/>
              </a:rPr>
              <a:t>3:22-36:	John the Baptist</a:t>
            </a:r>
          </a:p>
          <a:p>
            <a:pPr marL="0" marR="0" lvl="0" indent="0" algn="l" defTabSz="449263" rtl="0" eaLnBrk="0" fontAlgn="base" latinLnBrk="0" hangingPunct="0">
              <a:lnSpc>
                <a:spcPct val="100000"/>
              </a:lnSpc>
              <a:spcBef>
                <a:spcPct val="0"/>
              </a:spcBef>
              <a:spcAft>
                <a:spcPct val="0"/>
              </a:spcAft>
              <a:buClr>
                <a:srgbClr val="FFFF00"/>
              </a:buClr>
              <a:buSzPct val="100000"/>
              <a:buFont typeface="Times New Roman" pitchFamily="18" charset="0"/>
              <a:buNone/>
              <a:tabLst/>
              <a:defRPr/>
            </a:pPr>
            <a:r>
              <a:rPr lang="en-US" sz="2800" dirty="0">
                <a:solidFill>
                  <a:srgbClr val="FFFFFF"/>
                </a:solidFill>
                <a:latin typeface="Eras Bold ITC" panose="020B0907030504020204" pitchFamily="34" charset="0"/>
              </a:rPr>
              <a:t>   (v22-30)		Joy to serve Jesus (HE &gt; </a:t>
            </a:r>
            <a:r>
              <a:rPr lang="en-US" sz="2800" dirty="0" err="1">
                <a:solidFill>
                  <a:srgbClr val="FFFFFF"/>
                </a:solidFill>
                <a:latin typeface="Eras Bold ITC" panose="020B0907030504020204" pitchFamily="34" charset="0"/>
              </a:rPr>
              <a:t>i</a:t>
            </a:r>
            <a:r>
              <a:rPr lang="en-US" sz="2800" dirty="0">
                <a:solidFill>
                  <a:srgbClr val="FFFFFF"/>
                </a:solidFill>
                <a:latin typeface="Eras Bold ITC" panose="020B0907030504020204" pitchFamily="34" charset="0"/>
              </a:rPr>
              <a:t>)</a:t>
            </a:r>
          </a:p>
          <a:p>
            <a:pPr marL="0" marR="0" lvl="0" indent="0" algn="l" defTabSz="449263" rtl="0" eaLnBrk="0" fontAlgn="base" latinLnBrk="0" hangingPunct="0">
              <a:lnSpc>
                <a:spcPct val="100000"/>
              </a:lnSpc>
              <a:spcBef>
                <a:spcPct val="0"/>
              </a:spcBef>
              <a:spcAft>
                <a:spcPct val="0"/>
              </a:spcAft>
              <a:buClr>
                <a:srgbClr val="FFFF00"/>
              </a:buClr>
              <a:buSzPct val="100000"/>
              <a:buFont typeface="Times New Roman" pitchFamily="18" charset="0"/>
              <a:buNone/>
              <a:tabLst/>
              <a:defRPr/>
            </a:pPr>
            <a:r>
              <a:rPr lang="en-US" sz="2800" dirty="0">
                <a:solidFill>
                  <a:srgbClr val="FFFFFF"/>
                </a:solidFill>
                <a:latin typeface="Eras Bold ITC" panose="020B0907030504020204" pitchFamily="34" charset="0"/>
              </a:rPr>
              <a:t>   (v31-36)		Exalt Jesus (HE &gt; all)</a:t>
            </a:r>
          </a:p>
          <a:p>
            <a:pPr marL="0" marR="0" lvl="0" indent="0" algn="l" defTabSz="449263" rtl="0" eaLnBrk="0" fontAlgn="base" latinLnBrk="0" hangingPunct="0">
              <a:lnSpc>
                <a:spcPct val="100000"/>
              </a:lnSpc>
              <a:spcBef>
                <a:spcPct val="0"/>
              </a:spcBef>
              <a:spcAft>
                <a:spcPct val="0"/>
              </a:spcAft>
              <a:buClr>
                <a:srgbClr val="FFFF00"/>
              </a:buClr>
              <a:buSzPct val="100000"/>
              <a:buFont typeface="Times New Roman" pitchFamily="18" charset="0"/>
              <a:buNone/>
              <a:tabLst/>
              <a:defRPr/>
            </a:pPr>
            <a:endParaRPr kumimoji="0" lang="en-US" sz="3600" b="0" i="0" u="none" strike="noStrike" kern="1200" cap="none" spc="0" normalizeH="0" baseline="0" noProof="0" dirty="0">
              <a:ln>
                <a:noFill/>
              </a:ln>
              <a:solidFill>
                <a:srgbClr val="FFFFFF"/>
              </a:solidFill>
              <a:effectLst/>
              <a:uLnTx/>
              <a:uFillTx/>
              <a:latin typeface="Eras Bold ITC" panose="020B0907030504020204" pitchFamily="34" charset="0"/>
              <a:ea typeface="新細明體" pitchFamily="18" charset="-120"/>
              <a:cs typeface="+mn-cs"/>
            </a:endParaRPr>
          </a:p>
        </p:txBody>
      </p:sp>
      <p:sp>
        <p:nvSpPr>
          <p:cNvPr id="7" name="TextBox 6">
            <a:extLst>
              <a:ext uri="{FF2B5EF4-FFF2-40B4-BE49-F238E27FC236}">
                <a16:creationId xmlns:a16="http://schemas.microsoft.com/office/drawing/2014/main" id="{8BD3A161-5F23-4D03-B75B-572B1814AD6A}"/>
              </a:ext>
            </a:extLst>
          </p:cNvPr>
          <p:cNvSpPr txBox="1"/>
          <p:nvPr/>
        </p:nvSpPr>
        <p:spPr>
          <a:xfrm>
            <a:off x="226132" y="153360"/>
            <a:ext cx="396262" cy="461665"/>
          </a:xfrm>
          <a:prstGeom prst="rect">
            <a:avLst/>
          </a:prstGeom>
          <a:noFill/>
        </p:spPr>
        <p:txBody>
          <a:bodyPr wrap="none" rtlCol="0">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dirty="0">
                <a:ln>
                  <a:noFill/>
                </a:ln>
                <a:solidFill>
                  <a:srgbClr val="FFFFFF"/>
                </a:solidFill>
                <a:effectLst/>
                <a:uLnTx/>
                <a:uFillTx/>
                <a:latin typeface="Eras Bold ITC" panose="020B0907030504020204" pitchFamily="34" charset="0"/>
                <a:ea typeface="新細明體" pitchFamily="18" charset="-120"/>
                <a:cs typeface="+mn-cs"/>
              </a:rPr>
              <a:t>X</a:t>
            </a:r>
            <a:endParaRPr kumimoji="0" lang="en-AU" sz="2400" b="0" i="0" u="none" strike="noStrike" kern="1200" cap="none" spc="0" normalizeH="0" baseline="0" noProof="0" dirty="0">
              <a:ln>
                <a:noFill/>
              </a:ln>
              <a:solidFill>
                <a:srgbClr val="FFFFFF"/>
              </a:solidFill>
              <a:effectLst/>
              <a:uLnTx/>
              <a:uFillTx/>
              <a:latin typeface="Eras Bold ITC" panose="020B0907030504020204" pitchFamily="34" charset="0"/>
              <a:ea typeface="新細明體" pitchFamily="18" charset="-120"/>
              <a:cs typeface="+mn-cs"/>
            </a:endParaRPr>
          </a:p>
        </p:txBody>
      </p:sp>
      <p:sp>
        <p:nvSpPr>
          <p:cNvPr id="2" name="TextBox 1">
            <a:extLst>
              <a:ext uri="{FF2B5EF4-FFF2-40B4-BE49-F238E27FC236}">
                <a16:creationId xmlns:a16="http://schemas.microsoft.com/office/drawing/2014/main" id="{A4602112-FEEC-4D91-BC19-1AA7822956FA}"/>
              </a:ext>
            </a:extLst>
          </p:cNvPr>
          <p:cNvSpPr txBox="1"/>
          <p:nvPr/>
        </p:nvSpPr>
        <p:spPr>
          <a:xfrm>
            <a:off x="10847" y="322637"/>
            <a:ext cx="9144000" cy="584775"/>
          </a:xfrm>
          <a:prstGeom prst="rect">
            <a:avLst/>
          </a:prstGeom>
          <a:noFill/>
        </p:spPr>
        <p:txBody>
          <a:bodyPr wrap="square" rtlCol="0">
            <a:spAutoFit/>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3200" b="0" i="0" u="none" strike="noStrike" kern="1200" cap="none" spc="0" normalizeH="0" baseline="0" noProof="0" dirty="0">
                <a:ln>
                  <a:noFill/>
                </a:ln>
                <a:solidFill>
                  <a:srgbClr val="FFFFFF"/>
                </a:solidFill>
                <a:effectLst/>
                <a:uLnTx/>
                <a:uFillTx/>
                <a:latin typeface="Eras Bold ITC" panose="020B0907030504020204" pitchFamily="34" charset="0"/>
                <a:ea typeface="新細明體" pitchFamily="18" charset="-120"/>
                <a:cs typeface="+mn-cs"/>
              </a:rPr>
              <a:t>Born Again…</a:t>
            </a:r>
          </a:p>
        </p:txBody>
      </p:sp>
    </p:spTree>
    <p:extLst>
      <p:ext uri="{BB962C8B-B14F-4D97-AF65-F5344CB8AC3E}">
        <p14:creationId xmlns:p14="http://schemas.microsoft.com/office/powerpoint/2010/main" val="2352438667"/>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extBox 2"/>
          <p:cNvSpPr txBox="1"/>
          <p:nvPr/>
        </p:nvSpPr>
        <p:spPr>
          <a:xfrm>
            <a:off x="10846" y="1905506"/>
            <a:ext cx="9133153" cy="2962349"/>
          </a:xfrm>
          <a:prstGeom prst="rect">
            <a:avLst/>
          </a:prstGeom>
          <a:noFill/>
        </p:spPr>
        <p:txBody>
          <a:bodyPr wrap="square" rtlCol="0">
            <a:spAutoFit/>
          </a:bodyPr>
          <a:lstStyle/>
          <a:p>
            <a:pPr marL="0" marR="0" lvl="0" indent="0" algn="ctr" defTabSz="449263" rtl="0" eaLnBrk="0" fontAlgn="base" latinLnBrk="0" hangingPunct="0">
              <a:lnSpc>
                <a:spcPct val="100000"/>
              </a:lnSpc>
              <a:spcBef>
                <a:spcPct val="0"/>
              </a:spcBef>
              <a:spcAft>
                <a:spcPct val="0"/>
              </a:spcAft>
              <a:buClr>
                <a:srgbClr val="FFFF00"/>
              </a:buClr>
              <a:buSzPct val="100000"/>
              <a:buFont typeface="Times New Roman" pitchFamily="18" charset="0"/>
              <a:buNone/>
              <a:tabLst/>
              <a:defRPr/>
            </a:pPr>
            <a:r>
              <a:rPr kumimoji="0" lang="en-US" sz="3200" b="0" i="0" u="none" strike="noStrike" kern="1200" cap="none" spc="0" normalizeH="0" baseline="0" noProof="0" dirty="0">
                <a:ln>
                  <a:noFill/>
                </a:ln>
                <a:solidFill>
                  <a:srgbClr val="FFFF00"/>
                </a:solidFill>
                <a:effectLst/>
                <a:uLnTx/>
                <a:uFillTx/>
                <a:latin typeface="Eras Bold ITC" panose="020B0907030504020204" pitchFamily="34" charset="0"/>
                <a:ea typeface="新細明體" pitchFamily="18" charset="-120"/>
                <a:cs typeface="+mn-cs"/>
              </a:rPr>
              <a:t>How would I know?</a:t>
            </a:r>
          </a:p>
          <a:p>
            <a:pPr marL="0" marR="0" lvl="0" indent="0" algn="ctr" defTabSz="449263" rtl="0" eaLnBrk="0" fontAlgn="base" latinLnBrk="0" hangingPunct="0">
              <a:lnSpc>
                <a:spcPct val="100000"/>
              </a:lnSpc>
              <a:spcBef>
                <a:spcPct val="0"/>
              </a:spcBef>
              <a:spcAft>
                <a:spcPct val="0"/>
              </a:spcAft>
              <a:buClr>
                <a:srgbClr val="FFFF00"/>
              </a:buClr>
              <a:buSzPct val="100000"/>
              <a:buFont typeface="Times New Roman" pitchFamily="18" charset="0"/>
              <a:buNone/>
              <a:tabLst/>
              <a:defRPr/>
            </a:pPr>
            <a:endParaRPr lang="en-US" sz="1600" dirty="0">
              <a:solidFill>
                <a:srgbClr val="FFFF00"/>
              </a:solidFill>
              <a:latin typeface="Eras Bold ITC" panose="020B0907030504020204" pitchFamily="34" charset="0"/>
            </a:endParaRPr>
          </a:p>
          <a:p>
            <a:pPr marL="0" marR="0" lvl="0" indent="0" algn="ctr" defTabSz="449263" rtl="0" eaLnBrk="0" fontAlgn="base" latinLnBrk="0" hangingPunct="0">
              <a:lnSpc>
                <a:spcPct val="100000"/>
              </a:lnSpc>
              <a:spcBef>
                <a:spcPct val="0"/>
              </a:spcBef>
              <a:spcAft>
                <a:spcPct val="0"/>
              </a:spcAft>
              <a:buClr>
                <a:srgbClr val="FFFF00"/>
              </a:buClr>
              <a:buSzPct val="100000"/>
              <a:buFont typeface="Times New Roman" pitchFamily="18" charset="0"/>
              <a:buNone/>
              <a:tabLst/>
              <a:defRPr/>
            </a:pPr>
            <a:r>
              <a:rPr kumimoji="0" lang="en-US" sz="3200" b="0" i="0" u="none" strike="noStrike" kern="1200" cap="none" spc="0" normalizeH="0" baseline="0" noProof="0" dirty="0">
                <a:ln>
                  <a:noFill/>
                </a:ln>
                <a:solidFill>
                  <a:srgbClr val="FFFFFF"/>
                </a:solidFill>
                <a:effectLst/>
                <a:uLnTx/>
                <a:uFillTx/>
                <a:latin typeface="Eras Bold ITC" panose="020B0907030504020204" pitchFamily="34" charset="0"/>
                <a:ea typeface="新細明體" pitchFamily="18" charset="-120"/>
                <a:cs typeface="+mn-cs"/>
              </a:rPr>
              <a:t>Capacity to live by Jesus</a:t>
            </a:r>
          </a:p>
          <a:p>
            <a:pPr marL="0" marR="0" lvl="0" indent="0" algn="ctr" defTabSz="449263" rtl="0" eaLnBrk="0" fontAlgn="base" latinLnBrk="0" hangingPunct="0">
              <a:lnSpc>
                <a:spcPct val="100000"/>
              </a:lnSpc>
              <a:spcBef>
                <a:spcPct val="0"/>
              </a:spcBef>
              <a:spcAft>
                <a:spcPct val="0"/>
              </a:spcAft>
              <a:buClr>
                <a:srgbClr val="FFFF00"/>
              </a:buClr>
              <a:buSzPct val="100000"/>
              <a:buFont typeface="Times New Roman" pitchFamily="18" charset="0"/>
              <a:buNone/>
              <a:tabLst/>
              <a:defRPr/>
            </a:pPr>
            <a:r>
              <a:rPr kumimoji="0" lang="en-US" sz="3200" b="0" i="0" u="none" strike="noStrike" kern="1200" cap="none" spc="0" normalizeH="0" baseline="0" noProof="0" dirty="0">
                <a:ln>
                  <a:noFill/>
                </a:ln>
                <a:solidFill>
                  <a:srgbClr val="FFFFFF"/>
                </a:solidFill>
                <a:effectLst/>
                <a:uLnTx/>
                <a:uFillTx/>
                <a:latin typeface="Eras Bold ITC" panose="020B0907030504020204" pitchFamily="34" charset="0"/>
                <a:ea typeface="新細明體" pitchFamily="18" charset="-120"/>
                <a:cs typeface="+mn-cs"/>
              </a:rPr>
              <a:t>and come to Jesus</a:t>
            </a:r>
          </a:p>
          <a:p>
            <a:pPr marL="0" marR="0" lvl="0" indent="0" algn="ctr" defTabSz="449263" rtl="0" eaLnBrk="0" fontAlgn="base" latinLnBrk="0" hangingPunct="0">
              <a:lnSpc>
                <a:spcPct val="100000"/>
              </a:lnSpc>
              <a:spcBef>
                <a:spcPct val="0"/>
              </a:spcBef>
              <a:spcAft>
                <a:spcPct val="0"/>
              </a:spcAft>
              <a:buClr>
                <a:srgbClr val="FFFF00"/>
              </a:buClr>
              <a:buSzPct val="100000"/>
              <a:buFont typeface="Times New Roman" pitchFamily="18" charset="0"/>
              <a:buNone/>
              <a:tabLst/>
              <a:defRPr/>
            </a:pPr>
            <a:endParaRPr kumimoji="0" lang="en-US" sz="1050" b="0" i="0" u="none" strike="noStrike" kern="1200" cap="none" spc="0" normalizeH="0" baseline="0" noProof="0" dirty="0">
              <a:ln>
                <a:noFill/>
              </a:ln>
              <a:solidFill>
                <a:srgbClr val="FFFFFF"/>
              </a:solidFill>
              <a:effectLst/>
              <a:uLnTx/>
              <a:uFillTx/>
              <a:latin typeface="Eras Bold ITC" panose="020B0907030504020204" pitchFamily="34" charset="0"/>
              <a:ea typeface="新細明體" pitchFamily="18" charset="-120"/>
              <a:cs typeface="+mn-cs"/>
            </a:endParaRPr>
          </a:p>
          <a:p>
            <a:pPr marL="457200" indent="-457200" algn="ctr">
              <a:buClr>
                <a:schemeClr val="bg1"/>
              </a:buClr>
              <a:buFont typeface="Wingdings" panose="05000000000000000000" pitchFamily="2" charset="2"/>
              <a:buChar char="Ø"/>
              <a:defRPr/>
            </a:pPr>
            <a:r>
              <a:rPr kumimoji="0" lang="en-US" sz="3200" b="0" i="0" u="none" strike="noStrike" kern="1200" cap="none" spc="0" normalizeH="0" baseline="0" noProof="0" dirty="0">
                <a:ln>
                  <a:noFill/>
                </a:ln>
                <a:solidFill>
                  <a:srgbClr val="FFFFFF"/>
                </a:solidFill>
                <a:effectLst/>
                <a:uLnTx/>
                <a:uFillTx/>
                <a:latin typeface="Eras Bold ITC" panose="020B0907030504020204" pitchFamily="34" charset="0"/>
                <a:ea typeface="新細明體" pitchFamily="18" charset="-120"/>
                <a:cs typeface="+mn-cs"/>
              </a:rPr>
              <a:t>Joy in Jesus</a:t>
            </a:r>
          </a:p>
          <a:p>
            <a:pPr marL="457200" indent="-457200" algn="ctr">
              <a:buClr>
                <a:schemeClr val="bg1"/>
              </a:buClr>
              <a:buFont typeface="Wingdings" panose="05000000000000000000" pitchFamily="2" charset="2"/>
              <a:buChar char="Ø"/>
              <a:defRPr/>
            </a:pPr>
            <a:r>
              <a:rPr lang="en-US" sz="3200" dirty="0">
                <a:solidFill>
                  <a:srgbClr val="FFFFFF"/>
                </a:solidFill>
                <a:latin typeface="Eras Bold ITC" panose="020B0907030504020204" pitchFamily="34" charset="0"/>
              </a:rPr>
              <a:t>Exalt Jesus</a:t>
            </a:r>
            <a:endParaRPr kumimoji="0" lang="en-US" sz="3200" b="0" i="0" u="none" strike="noStrike" kern="1200" cap="none" spc="0" normalizeH="0" baseline="0" noProof="0" dirty="0">
              <a:ln>
                <a:noFill/>
              </a:ln>
              <a:solidFill>
                <a:srgbClr val="FFFFFF"/>
              </a:solidFill>
              <a:effectLst/>
              <a:uLnTx/>
              <a:uFillTx/>
              <a:latin typeface="Eras Bold ITC" panose="020B0907030504020204" pitchFamily="34" charset="0"/>
              <a:ea typeface="新細明體" pitchFamily="18" charset="-120"/>
              <a:cs typeface="+mn-cs"/>
            </a:endParaRPr>
          </a:p>
        </p:txBody>
      </p:sp>
      <p:sp>
        <p:nvSpPr>
          <p:cNvPr id="7" name="TextBox 6">
            <a:extLst>
              <a:ext uri="{FF2B5EF4-FFF2-40B4-BE49-F238E27FC236}">
                <a16:creationId xmlns:a16="http://schemas.microsoft.com/office/drawing/2014/main" id="{8BD3A161-5F23-4D03-B75B-572B1814AD6A}"/>
              </a:ext>
            </a:extLst>
          </p:cNvPr>
          <p:cNvSpPr txBox="1"/>
          <p:nvPr/>
        </p:nvSpPr>
        <p:spPr>
          <a:xfrm>
            <a:off x="226132" y="153360"/>
            <a:ext cx="396262" cy="461665"/>
          </a:xfrm>
          <a:prstGeom prst="rect">
            <a:avLst/>
          </a:prstGeom>
          <a:noFill/>
        </p:spPr>
        <p:txBody>
          <a:bodyPr wrap="none" rtlCol="0">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dirty="0">
                <a:ln>
                  <a:noFill/>
                </a:ln>
                <a:solidFill>
                  <a:srgbClr val="FFFFFF"/>
                </a:solidFill>
                <a:effectLst/>
                <a:uLnTx/>
                <a:uFillTx/>
                <a:latin typeface="Eras Bold ITC" panose="020B0907030504020204" pitchFamily="34" charset="0"/>
                <a:ea typeface="新細明體" pitchFamily="18" charset="-120"/>
                <a:cs typeface="+mn-cs"/>
              </a:rPr>
              <a:t>X</a:t>
            </a:r>
            <a:endParaRPr kumimoji="0" lang="en-AU" sz="2400" b="0" i="0" u="none" strike="noStrike" kern="1200" cap="none" spc="0" normalizeH="0" baseline="0" noProof="0" dirty="0">
              <a:ln>
                <a:noFill/>
              </a:ln>
              <a:solidFill>
                <a:srgbClr val="FFFFFF"/>
              </a:solidFill>
              <a:effectLst/>
              <a:uLnTx/>
              <a:uFillTx/>
              <a:latin typeface="Eras Bold ITC" panose="020B0907030504020204" pitchFamily="34" charset="0"/>
              <a:ea typeface="新細明體" pitchFamily="18" charset="-120"/>
              <a:cs typeface="+mn-cs"/>
            </a:endParaRPr>
          </a:p>
        </p:txBody>
      </p:sp>
      <p:sp>
        <p:nvSpPr>
          <p:cNvPr id="2" name="TextBox 1">
            <a:extLst>
              <a:ext uri="{FF2B5EF4-FFF2-40B4-BE49-F238E27FC236}">
                <a16:creationId xmlns:a16="http://schemas.microsoft.com/office/drawing/2014/main" id="{A4602112-FEEC-4D91-BC19-1AA7822956FA}"/>
              </a:ext>
            </a:extLst>
          </p:cNvPr>
          <p:cNvSpPr txBox="1"/>
          <p:nvPr/>
        </p:nvSpPr>
        <p:spPr>
          <a:xfrm>
            <a:off x="10847" y="322637"/>
            <a:ext cx="9144000" cy="584775"/>
          </a:xfrm>
          <a:prstGeom prst="rect">
            <a:avLst/>
          </a:prstGeom>
          <a:noFill/>
        </p:spPr>
        <p:txBody>
          <a:bodyPr wrap="square" rtlCol="0">
            <a:spAutoFit/>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3200" b="0" i="0" u="none" strike="noStrike" kern="1200" cap="none" spc="0" normalizeH="0" baseline="0" noProof="0" dirty="0">
                <a:ln>
                  <a:noFill/>
                </a:ln>
                <a:solidFill>
                  <a:srgbClr val="FFFFFF"/>
                </a:solidFill>
                <a:effectLst/>
                <a:uLnTx/>
                <a:uFillTx/>
                <a:latin typeface="Eras Bold ITC" panose="020B0907030504020204" pitchFamily="34" charset="0"/>
                <a:ea typeface="新細明體" pitchFamily="18" charset="-120"/>
                <a:cs typeface="+mn-cs"/>
              </a:rPr>
              <a:t>Born Again…</a:t>
            </a:r>
          </a:p>
        </p:txBody>
      </p:sp>
    </p:spTree>
    <p:extLst>
      <p:ext uri="{BB962C8B-B14F-4D97-AF65-F5344CB8AC3E}">
        <p14:creationId xmlns:p14="http://schemas.microsoft.com/office/powerpoint/2010/main" val="2367248691"/>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TextBox 2"/>
          <p:cNvSpPr txBox="1"/>
          <p:nvPr/>
        </p:nvSpPr>
        <p:spPr>
          <a:xfrm>
            <a:off x="1652323" y="2276872"/>
            <a:ext cx="6087244" cy="2862322"/>
          </a:xfrm>
          <a:prstGeom prst="rect">
            <a:avLst/>
          </a:prstGeom>
          <a:noFill/>
        </p:spPr>
        <p:txBody>
          <a:bodyPr wrap="none" rtlCol="0">
            <a:spAutoFit/>
          </a:bodyPr>
          <a:lstStyle/>
          <a:p>
            <a:pPr marL="557213" marR="0" lvl="0" indent="-557213" algn="l" defTabSz="449263" rtl="0" eaLnBrk="0" fontAlgn="base" latinLnBrk="0" hangingPunct="0">
              <a:spcBef>
                <a:spcPct val="0"/>
              </a:spcBef>
              <a:spcAft>
                <a:spcPct val="0"/>
              </a:spcAft>
              <a:buClr>
                <a:srgbClr val="FFFF00"/>
              </a:buClr>
              <a:buSzPct val="100000"/>
              <a:buFont typeface="Times New Roman" pitchFamily="18" charset="0"/>
              <a:buAutoNum type="arabicPeriod"/>
              <a:tabLst/>
              <a:defRPr/>
            </a:pPr>
            <a:r>
              <a:rPr kumimoji="0" lang="en-US" sz="3600" b="0" i="0" u="none" strike="noStrike" kern="1200" cap="none" spc="0" normalizeH="0" baseline="0" noProof="0" dirty="0">
                <a:ln>
                  <a:noFill/>
                </a:ln>
                <a:solidFill>
                  <a:srgbClr val="FFFF00"/>
                </a:solidFill>
                <a:effectLst/>
                <a:uLnTx/>
                <a:uFillTx/>
                <a:latin typeface="Eras Bold ITC" panose="020B0907030504020204" pitchFamily="34" charset="0"/>
                <a:ea typeface="新細明體" pitchFamily="18" charset="-120"/>
                <a:cs typeface="+mn-cs"/>
              </a:rPr>
              <a:t> Divine Origin </a:t>
            </a:r>
            <a:r>
              <a:rPr kumimoji="0" lang="en-US" sz="2800" b="0" i="0" u="none" strike="noStrike" kern="1200" cap="none" spc="0" normalizeH="0" baseline="0" noProof="0" dirty="0">
                <a:ln>
                  <a:noFill/>
                </a:ln>
                <a:solidFill>
                  <a:srgbClr val="FFFF00"/>
                </a:solidFill>
                <a:effectLst/>
                <a:uLnTx/>
                <a:uFillTx/>
                <a:latin typeface="Eras Bold ITC" panose="020B0907030504020204" pitchFamily="34" charset="0"/>
                <a:ea typeface="新細明體" pitchFamily="18" charset="-120"/>
                <a:cs typeface="+mn-cs"/>
              </a:rPr>
              <a:t>(v31)</a:t>
            </a:r>
            <a:endParaRPr lang="en-US" sz="2800" dirty="0">
              <a:solidFill>
                <a:srgbClr val="FFFF00"/>
              </a:solidFill>
              <a:latin typeface="Eras Bold ITC" panose="020B0907030504020204" pitchFamily="34" charset="0"/>
            </a:endParaRPr>
          </a:p>
          <a:p>
            <a:pPr marL="557213" marR="0" lvl="0" indent="-557213" algn="l" defTabSz="449263" rtl="0" eaLnBrk="0" fontAlgn="base" latinLnBrk="0" hangingPunct="0">
              <a:spcBef>
                <a:spcPct val="0"/>
              </a:spcBef>
              <a:spcAft>
                <a:spcPct val="0"/>
              </a:spcAft>
              <a:buClr>
                <a:srgbClr val="FFFF00"/>
              </a:buClr>
              <a:buSzPct val="100000"/>
              <a:buFont typeface="Times New Roman" pitchFamily="18" charset="0"/>
              <a:buAutoNum type="arabicPeriod"/>
              <a:tabLst/>
              <a:defRPr/>
            </a:pPr>
            <a:r>
              <a:rPr lang="en-US" sz="3600" dirty="0">
                <a:solidFill>
                  <a:srgbClr val="FFFF00"/>
                </a:solidFill>
                <a:latin typeface="Eras Bold ITC" panose="020B0907030504020204" pitchFamily="34" charset="0"/>
              </a:rPr>
              <a:t> Divine Revelation </a:t>
            </a:r>
            <a:r>
              <a:rPr lang="en-US" sz="2800" dirty="0">
                <a:solidFill>
                  <a:srgbClr val="FFFF00"/>
                </a:solidFill>
                <a:latin typeface="Eras Bold ITC" panose="020B0907030504020204" pitchFamily="34" charset="0"/>
              </a:rPr>
              <a:t>(32)</a:t>
            </a:r>
          </a:p>
          <a:p>
            <a:pPr marL="557213" marR="0" lvl="0" indent="-557213" algn="l" defTabSz="449263" rtl="0" eaLnBrk="0" fontAlgn="base" latinLnBrk="0" hangingPunct="0">
              <a:spcBef>
                <a:spcPct val="0"/>
              </a:spcBef>
              <a:spcAft>
                <a:spcPct val="0"/>
              </a:spcAft>
              <a:buClr>
                <a:srgbClr val="FFFF00"/>
              </a:buClr>
              <a:buSzPct val="100000"/>
              <a:buFont typeface="Times New Roman" pitchFamily="18" charset="0"/>
              <a:buAutoNum type="arabicPeriod"/>
              <a:tabLst/>
              <a:defRPr/>
            </a:pPr>
            <a:r>
              <a:rPr kumimoji="0" lang="en-US" sz="3600" b="0" i="0" u="none" strike="noStrike" kern="1200" cap="none" spc="0" normalizeH="0" baseline="0" noProof="0" dirty="0">
                <a:ln>
                  <a:noFill/>
                </a:ln>
                <a:solidFill>
                  <a:srgbClr val="FFFF00"/>
                </a:solidFill>
                <a:effectLst/>
                <a:uLnTx/>
                <a:uFillTx/>
                <a:latin typeface="Eras Bold ITC" panose="020B0907030504020204" pitchFamily="34" charset="0"/>
                <a:ea typeface="新細明體" pitchFamily="18" charset="-120"/>
                <a:cs typeface="+mn-cs"/>
              </a:rPr>
              <a:t> Divine God </a:t>
            </a:r>
            <a:r>
              <a:rPr kumimoji="0" lang="en-US" sz="2800" b="0" i="0" u="none" strike="noStrike" kern="1200" cap="none" spc="0" normalizeH="0" baseline="0" noProof="0" dirty="0">
                <a:ln>
                  <a:noFill/>
                </a:ln>
                <a:solidFill>
                  <a:srgbClr val="FFFF00"/>
                </a:solidFill>
                <a:effectLst/>
                <a:uLnTx/>
                <a:uFillTx/>
                <a:latin typeface="Eras Bold ITC" panose="020B0907030504020204" pitchFamily="34" charset="0"/>
                <a:ea typeface="新細明體" pitchFamily="18" charset="-120"/>
                <a:cs typeface="+mn-cs"/>
              </a:rPr>
              <a:t>(v33)</a:t>
            </a:r>
            <a:endParaRPr lang="en-US" sz="1200" dirty="0">
              <a:solidFill>
                <a:srgbClr val="FFFF00"/>
              </a:solidFill>
              <a:latin typeface="Eras Bold ITC" panose="020B0907030504020204" pitchFamily="34" charset="0"/>
            </a:endParaRPr>
          </a:p>
          <a:p>
            <a:pPr marL="557213" marR="0" lvl="0" indent="-557213" algn="l" defTabSz="449263" rtl="0" eaLnBrk="0" fontAlgn="base" latinLnBrk="0" hangingPunct="0">
              <a:spcBef>
                <a:spcPct val="0"/>
              </a:spcBef>
              <a:spcAft>
                <a:spcPct val="0"/>
              </a:spcAft>
              <a:buClr>
                <a:srgbClr val="FFFF00"/>
              </a:buClr>
              <a:buSzPct val="100000"/>
              <a:buFont typeface="Times New Roman" pitchFamily="18" charset="0"/>
              <a:buAutoNum type="arabicPeriod"/>
              <a:tabLst/>
              <a:defRPr/>
            </a:pPr>
            <a:r>
              <a:rPr kumimoji="0" lang="en-US" sz="3600" b="0" i="0" u="none" strike="noStrike" kern="1200" cap="none" spc="0" normalizeH="0" baseline="0" noProof="0" dirty="0">
                <a:ln>
                  <a:noFill/>
                </a:ln>
                <a:solidFill>
                  <a:srgbClr val="FFFF00"/>
                </a:solidFill>
                <a:effectLst/>
                <a:uLnTx/>
                <a:uFillTx/>
                <a:latin typeface="Eras Bold ITC" panose="020B0907030504020204" pitchFamily="34" charset="0"/>
                <a:ea typeface="新細明體" pitchFamily="18" charset="-120"/>
                <a:cs typeface="+mn-cs"/>
              </a:rPr>
              <a:t> Divine Fellowship </a:t>
            </a:r>
            <a:r>
              <a:rPr kumimoji="0" lang="en-US" sz="2800" b="0" i="0" u="none" strike="noStrike" kern="1200" cap="none" spc="0" normalizeH="0" baseline="0" noProof="0" dirty="0">
                <a:ln>
                  <a:noFill/>
                </a:ln>
                <a:solidFill>
                  <a:srgbClr val="FFFF00"/>
                </a:solidFill>
                <a:effectLst/>
                <a:uLnTx/>
                <a:uFillTx/>
                <a:latin typeface="Eras Bold ITC" panose="020B0907030504020204" pitchFamily="34" charset="0"/>
                <a:ea typeface="新細明體" pitchFamily="18" charset="-120"/>
                <a:cs typeface="+mn-cs"/>
              </a:rPr>
              <a:t>(v34)</a:t>
            </a:r>
          </a:p>
          <a:p>
            <a:pPr marL="557213" marR="0" lvl="0" indent="-557213" algn="l" defTabSz="449263" rtl="0" eaLnBrk="0" fontAlgn="base" latinLnBrk="0" hangingPunct="0">
              <a:spcBef>
                <a:spcPct val="0"/>
              </a:spcBef>
              <a:spcAft>
                <a:spcPct val="0"/>
              </a:spcAft>
              <a:buClr>
                <a:srgbClr val="FFFF00"/>
              </a:buClr>
              <a:buSzPct val="100000"/>
              <a:buFont typeface="Times New Roman" pitchFamily="18" charset="0"/>
              <a:buAutoNum type="arabicPeriod"/>
              <a:tabLst/>
              <a:defRPr/>
            </a:pPr>
            <a:r>
              <a:rPr lang="en-US" sz="3600" dirty="0">
                <a:solidFill>
                  <a:srgbClr val="FFFF00"/>
                </a:solidFill>
                <a:latin typeface="Eras Bold ITC" panose="020B0907030504020204" pitchFamily="34" charset="0"/>
              </a:rPr>
              <a:t> Divine Authority </a:t>
            </a:r>
            <a:r>
              <a:rPr lang="en-US" sz="2800" dirty="0">
                <a:solidFill>
                  <a:srgbClr val="FFFF00"/>
                </a:solidFill>
                <a:latin typeface="Eras Bold ITC" panose="020B0907030504020204" pitchFamily="34" charset="0"/>
              </a:rPr>
              <a:t>(v35)</a:t>
            </a:r>
            <a:endParaRPr kumimoji="0" lang="en-US" sz="3600" b="0" i="0" u="none" strike="noStrike" kern="1200" cap="none" spc="0" normalizeH="0" baseline="0" noProof="0" dirty="0">
              <a:ln>
                <a:noFill/>
              </a:ln>
              <a:solidFill>
                <a:srgbClr val="FFFF00"/>
              </a:solidFill>
              <a:effectLst/>
              <a:uLnTx/>
              <a:uFillTx/>
              <a:latin typeface="Eras Bold ITC" panose="020B0907030504020204" pitchFamily="34" charset="0"/>
              <a:ea typeface="新細明體" pitchFamily="18" charset="-120"/>
              <a:cs typeface="+mn-cs"/>
            </a:endParaRPr>
          </a:p>
        </p:txBody>
      </p:sp>
      <p:sp>
        <p:nvSpPr>
          <p:cNvPr id="2" name="TextBox 1"/>
          <p:cNvSpPr txBox="1"/>
          <p:nvPr/>
        </p:nvSpPr>
        <p:spPr>
          <a:xfrm>
            <a:off x="622394" y="980728"/>
            <a:ext cx="4073551" cy="523220"/>
          </a:xfrm>
          <a:prstGeom prst="rect">
            <a:avLst/>
          </a:prstGeom>
          <a:noFill/>
        </p:spPr>
        <p:txBody>
          <a:bodyPr wrap="none" rtlCol="0">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US" sz="2800" b="0" i="0" u="none" strike="noStrike" kern="1200" cap="none" spc="0" normalizeH="0" baseline="0" noProof="0" dirty="0">
                <a:ln>
                  <a:noFill/>
                </a:ln>
                <a:solidFill>
                  <a:srgbClr val="FFFF00"/>
                </a:solidFill>
                <a:effectLst/>
                <a:uLnTx/>
                <a:uFillTx/>
                <a:latin typeface="Eras Bold ITC" panose="020B0907030504020204" pitchFamily="34" charset="0"/>
                <a:ea typeface="新細明體" pitchFamily="18" charset="-120"/>
                <a:cs typeface="+mn-cs"/>
              </a:rPr>
              <a:t>5 Factors about Jesus</a:t>
            </a:r>
            <a:endParaRPr kumimoji="0" lang="en-AU" sz="2800" b="0" i="0" u="none" strike="noStrike" kern="1200" cap="none" spc="0" normalizeH="0" baseline="0" noProof="0" dirty="0">
              <a:ln>
                <a:noFill/>
              </a:ln>
              <a:solidFill>
                <a:srgbClr val="FFFF00"/>
              </a:solidFill>
              <a:effectLst/>
              <a:uLnTx/>
              <a:uFillTx/>
              <a:latin typeface="Eras Bold ITC" panose="020B0907030504020204" pitchFamily="34" charset="0"/>
              <a:ea typeface="新細明體" pitchFamily="18" charset="-120"/>
              <a:cs typeface="+mn-cs"/>
            </a:endParaRPr>
          </a:p>
        </p:txBody>
      </p:sp>
    </p:spTree>
    <p:extLst>
      <p:ext uri="{BB962C8B-B14F-4D97-AF65-F5344CB8AC3E}">
        <p14:creationId xmlns:p14="http://schemas.microsoft.com/office/powerpoint/2010/main" val="1092582712"/>
      </p:ext>
    </p:extLst>
  </p:cSld>
  <p:clrMapOvr>
    <a:masterClrMapping/>
  </p:clrMapOvr>
  <p:transition spd="slow">
    <p:comb/>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6012160" y="188640"/>
            <a:ext cx="2934327" cy="432048"/>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38576" tIns="19289" rIns="38576" bIns="19289" numCol="1" rtlCol="0" anchor="t" anchorCtr="0" compatLnSpc="1">
            <a:prstTxWarp prst="textNoShape">
              <a:avLst/>
            </a:prstTxWarp>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J</a:t>
            </a:r>
            <a:r>
              <a:rPr kumimoji="0" lang="en-AU" sz="2400" b="0" i="0" u="none" strike="noStrike" kern="1200" cap="none" spc="0" normalizeH="0" baseline="0" noProof="0" dirty="0" err="1">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ohn</a:t>
            </a: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 3:31-36</a:t>
            </a:r>
          </a:p>
        </p:txBody>
      </p:sp>
      <p:sp>
        <p:nvSpPr>
          <p:cNvPr id="6" name="Rectangle 5"/>
          <p:cNvSpPr/>
          <p:nvPr/>
        </p:nvSpPr>
        <p:spPr bwMode="auto">
          <a:xfrm rot="5400000">
            <a:off x="6624229" y="2618910"/>
            <a:ext cx="4176464" cy="468053"/>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38576" tIns="19289" rIns="38576" bIns="19289" numCol="1" rtlCol="0" anchor="t"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New International Version</a:t>
            </a:r>
          </a:p>
        </p:txBody>
      </p:sp>
      <p:sp>
        <p:nvSpPr>
          <p:cNvPr id="2" name="Rectangle 1">
            <a:extLst>
              <a:ext uri="{FF2B5EF4-FFF2-40B4-BE49-F238E27FC236}">
                <a16:creationId xmlns:a16="http://schemas.microsoft.com/office/drawing/2014/main" id="{0043113B-2061-45D9-B077-51CFE23C266A}"/>
              </a:ext>
            </a:extLst>
          </p:cNvPr>
          <p:cNvSpPr/>
          <p:nvPr/>
        </p:nvSpPr>
        <p:spPr>
          <a:xfrm>
            <a:off x="323527" y="764704"/>
            <a:ext cx="8064897" cy="5078313"/>
          </a:xfrm>
          <a:prstGeom prst="rect">
            <a:avLst/>
          </a:prstGeom>
        </p:spPr>
        <p:txBody>
          <a:bodyPr wrap="square">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3600" b="1" i="1"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Times New Roman" panose="02020603050405020304" pitchFamily="18" charset="0"/>
              </a:rPr>
              <a:t>31 "The one who comes </a:t>
            </a:r>
            <a:r>
              <a:rPr kumimoji="0" lang="en-AU" sz="3600" b="1" i="1" u="none" strike="noStrike" kern="1200" cap="none" spc="0" normalizeH="0" baseline="0" noProof="0" dirty="0">
                <a:ln>
                  <a:noFill/>
                </a:ln>
                <a:solidFill>
                  <a:srgbClr val="FFFF00"/>
                </a:solidFill>
                <a:effectLst/>
                <a:uLnTx/>
                <a:uFillTx/>
                <a:latin typeface="Papyrus" panose="03070502060502030205" pitchFamily="66" charset="0"/>
                <a:ea typeface="新細明體" pitchFamily="18" charset="-120"/>
                <a:cs typeface="Times New Roman" panose="02020603050405020304" pitchFamily="18" charset="0"/>
              </a:rPr>
              <a:t>from above </a:t>
            </a:r>
            <a:r>
              <a:rPr kumimoji="0" lang="en-AU" sz="3600" b="1" i="1"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Times New Roman" panose="02020603050405020304" pitchFamily="18" charset="0"/>
              </a:rPr>
              <a:t>is above all; the one who is from the earth belongs to the earth, and speaks as one from the earth. The one who </a:t>
            </a:r>
            <a:r>
              <a:rPr kumimoji="0" lang="en-AU" sz="3600" b="1" i="1" u="none" strike="noStrike" kern="1200" cap="none" spc="0" normalizeH="0" baseline="0" noProof="0" dirty="0">
                <a:ln>
                  <a:noFill/>
                </a:ln>
                <a:solidFill>
                  <a:srgbClr val="FFFF00"/>
                </a:solidFill>
                <a:effectLst/>
                <a:uLnTx/>
                <a:uFillTx/>
                <a:latin typeface="Papyrus" panose="03070502060502030205" pitchFamily="66" charset="0"/>
                <a:ea typeface="新細明體" pitchFamily="18" charset="-120"/>
                <a:cs typeface="Times New Roman" panose="02020603050405020304" pitchFamily="18" charset="0"/>
              </a:rPr>
              <a:t>comes from heaven is above all</a:t>
            </a:r>
            <a:r>
              <a:rPr kumimoji="0" lang="en-AU" sz="3600" b="1" i="1"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Times New Roman" panose="02020603050405020304" pitchFamily="18" charset="0"/>
              </a:rPr>
              <a:t>. </a:t>
            </a:r>
            <a:r>
              <a:rPr kumimoji="0" lang="en-AU" sz="3600" b="1" i="1" u="none" strike="noStrike" kern="1200" cap="none" spc="0" normalizeH="0" baseline="0" noProof="0" dirty="0">
                <a:ln>
                  <a:noFill/>
                </a:ln>
                <a:solidFill>
                  <a:schemeClr val="tx1">
                    <a:lumMod val="65000"/>
                    <a:lumOff val="35000"/>
                  </a:schemeClr>
                </a:solidFill>
                <a:effectLst/>
                <a:uLnTx/>
                <a:uFillTx/>
                <a:latin typeface="Papyrus" panose="03070502060502030205" pitchFamily="66" charset="0"/>
                <a:ea typeface="新細明體" pitchFamily="18" charset="-120"/>
                <a:cs typeface="Times New Roman" panose="02020603050405020304" pitchFamily="18" charset="0"/>
              </a:rPr>
              <a:t>32 He testifies to what he has seen and heard, but no one accepts his testimony. 33 The man who has accepted it has certified that God is truthful.</a:t>
            </a:r>
            <a:endParaRPr kumimoji="0" lang="en-AU" sz="3600" b="0" i="0" u="none" strike="noStrike" kern="1200" cap="none" spc="0" normalizeH="0" baseline="0" noProof="0" dirty="0">
              <a:ln>
                <a:noFill/>
              </a:ln>
              <a:solidFill>
                <a:schemeClr val="tx1">
                  <a:lumMod val="65000"/>
                  <a:lumOff val="35000"/>
                </a:schemeClr>
              </a:solidFill>
              <a:effectLst/>
              <a:uLnTx/>
              <a:uFillTx/>
              <a:latin typeface="Papyrus" panose="03070502060502030205" pitchFamily="66" charset="0"/>
              <a:ea typeface="新細明體" pitchFamily="18" charset="-120"/>
              <a:cs typeface="Times New Roman" panose="02020603050405020304" pitchFamily="18" charset="0"/>
            </a:endParaRPr>
          </a:p>
        </p:txBody>
      </p:sp>
    </p:spTree>
    <p:extLst>
      <p:ext uri="{BB962C8B-B14F-4D97-AF65-F5344CB8AC3E}">
        <p14:creationId xmlns:p14="http://schemas.microsoft.com/office/powerpoint/2010/main" val="22308896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6012160" y="188640"/>
            <a:ext cx="2934327" cy="432048"/>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38576" tIns="19289" rIns="38576" bIns="19289" numCol="1" rtlCol="0" anchor="t" anchorCtr="0" compatLnSpc="1">
            <a:prstTxWarp prst="textNoShape">
              <a:avLst/>
            </a:prstTxWarp>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J</a:t>
            </a:r>
            <a:r>
              <a:rPr kumimoji="0" lang="en-AU" sz="2400" b="0" i="0" u="none" strike="noStrike" kern="1200" cap="none" spc="0" normalizeH="0" baseline="0" noProof="0" dirty="0" err="1">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ohn</a:t>
            </a: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 3:31-36</a:t>
            </a:r>
          </a:p>
        </p:txBody>
      </p:sp>
      <p:sp>
        <p:nvSpPr>
          <p:cNvPr id="6" name="Rectangle 5"/>
          <p:cNvSpPr/>
          <p:nvPr/>
        </p:nvSpPr>
        <p:spPr bwMode="auto">
          <a:xfrm rot="5400000">
            <a:off x="6624229" y="2618910"/>
            <a:ext cx="4176464" cy="468053"/>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38576" tIns="19289" rIns="38576" bIns="19289" numCol="1" rtlCol="0" anchor="t"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New International Version</a:t>
            </a:r>
          </a:p>
        </p:txBody>
      </p:sp>
      <p:sp>
        <p:nvSpPr>
          <p:cNvPr id="2" name="Rectangle 1">
            <a:extLst>
              <a:ext uri="{FF2B5EF4-FFF2-40B4-BE49-F238E27FC236}">
                <a16:creationId xmlns:a16="http://schemas.microsoft.com/office/drawing/2014/main" id="{0043113B-2061-45D9-B077-51CFE23C266A}"/>
              </a:ext>
            </a:extLst>
          </p:cNvPr>
          <p:cNvSpPr/>
          <p:nvPr/>
        </p:nvSpPr>
        <p:spPr>
          <a:xfrm>
            <a:off x="323527" y="764704"/>
            <a:ext cx="8064897" cy="5078313"/>
          </a:xfrm>
          <a:prstGeom prst="rect">
            <a:avLst/>
          </a:prstGeom>
        </p:spPr>
        <p:txBody>
          <a:bodyPr wrap="square">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3600" b="1" i="1" u="none" strike="noStrike" kern="1200" cap="none" spc="0" normalizeH="0" baseline="0" noProof="0" dirty="0">
                <a:ln>
                  <a:noFill/>
                </a:ln>
                <a:solidFill>
                  <a:schemeClr val="tx1">
                    <a:lumMod val="65000"/>
                    <a:lumOff val="35000"/>
                  </a:schemeClr>
                </a:solidFill>
                <a:effectLst/>
                <a:uLnTx/>
                <a:uFillTx/>
                <a:latin typeface="Papyrus" panose="03070502060502030205" pitchFamily="66" charset="0"/>
                <a:ea typeface="新細明體" pitchFamily="18" charset="-120"/>
                <a:cs typeface="Times New Roman" panose="02020603050405020304" pitchFamily="18" charset="0"/>
              </a:rPr>
              <a:t>31 "The one who comes from above is above all; the one who is from the earth belongs to the earth, and speaks as one from the earth. The one who comes from heaven is above all. </a:t>
            </a:r>
            <a:r>
              <a:rPr kumimoji="0" lang="en-AU" sz="3600" b="1" i="1" u="none" strike="noStrike" kern="1200" cap="none" spc="0" normalizeH="0" baseline="0" noProof="0" dirty="0">
                <a:ln>
                  <a:noFill/>
                </a:ln>
                <a:effectLst/>
                <a:uLnTx/>
                <a:uFillTx/>
                <a:latin typeface="Papyrus" panose="03070502060502030205" pitchFamily="66" charset="0"/>
                <a:ea typeface="新細明體" pitchFamily="18" charset="-120"/>
                <a:cs typeface="Times New Roman" panose="02020603050405020304" pitchFamily="18" charset="0"/>
              </a:rPr>
              <a:t>32 </a:t>
            </a:r>
            <a:r>
              <a:rPr kumimoji="0" lang="en-AU" sz="3600" b="1" i="1" u="none" strike="noStrike" kern="1200" cap="none" spc="0" normalizeH="0" baseline="0" noProof="0" dirty="0">
                <a:ln>
                  <a:noFill/>
                </a:ln>
                <a:solidFill>
                  <a:srgbClr val="FFFF00"/>
                </a:solidFill>
                <a:effectLst/>
                <a:uLnTx/>
                <a:uFillTx/>
                <a:latin typeface="Papyrus" panose="03070502060502030205" pitchFamily="66" charset="0"/>
                <a:ea typeface="新細明體" pitchFamily="18" charset="-120"/>
                <a:cs typeface="Times New Roman" panose="02020603050405020304" pitchFamily="18" charset="0"/>
              </a:rPr>
              <a:t>He testifies to what he has seen and heard</a:t>
            </a:r>
            <a:r>
              <a:rPr kumimoji="0" lang="en-AU" sz="3600" b="1" i="1" u="none" strike="noStrike" kern="1200" cap="none" spc="0" normalizeH="0" baseline="0" noProof="0" dirty="0">
                <a:ln>
                  <a:noFill/>
                </a:ln>
                <a:effectLst/>
                <a:uLnTx/>
                <a:uFillTx/>
                <a:latin typeface="Papyrus" panose="03070502060502030205" pitchFamily="66" charset="0"/>
                <a:ea typeface="新細明體" pitchFamily="18" charset="-120"/>
                <a:cs typeface="Times New Roman" panose="02020603050405020304" pitchFamily="18" charset="0"/>
              </a:rPr>
              <a:t>, but no one accepts his testimony. </a:t>
            </a:r>
            <a:r>
              <a:rPr kumimoji="0" lang="en-AU" sz="3600" b="1" i="1" u="none" strike="noStrike" kern="1200" cap="none" spc="0" normalizeH="0" baseline="0" noProof="0" dirty="0">
                <a:ln>
                  <a:noFill/>
                </a:ln>
                <a:solidFill>
                  <a:schemeClr val="tx1">
                    <a:lumMod val="65000"/>
                    <a:lumOff val="35000"/>
                  </a:schemeClr>
                </a:solidFill>
                <a:effectLst/>
                <a:uLnTx/>
                <a:uFillTx/>
                <a:latin typeface="Papyrus" panose="03070502060502030205" pitchFamily="66" charset="0"/>
                <a:ea typeface="新細明體" pitchFamily="18" charset="-120"/>
                <a:cs typeface="Times New Roman" panose="02020603050405020304" pitchFamily="18" charset="0"/>
              </a:rPr>
              <a:t>33 The man who has accepted it has certified that God is truthful.</a:t>
            </a:r>
            <a:endParaRPr kumimoji="0" lang="en-AU" sz="3600" b="0" i="0" u="none" strike="noStrike" kern="1200" cap="none" spc="0" normalizeH="0" baseline="0" noProof="0" dirty="0">
              <a:ln>
                <a:noFill/>
              </a:ln>
              <a:solidFill>
                <a:schemeClr val="tx1">
                  <a:lumMod val="65000"/>
                  <a:lumOff val="35000"/>
                </a:schemeClr>
              </a:solidFill>
              <a:effectLst/>
              <a:uLnTx/>
              <a:uFillTx/>
              <a:latin typeface="Papyrus" panose="03070502060502030205" pitchFamily="66" charset="0"/>
              <a:ea typeface="新細明體" pitchFamily="18" charset="-120"/>
              <a:cs typeface="Times New Roman" panose="02020603050405020304" pitchFamily="18" charset="0"/>
            </a:endParaRPr>
          </a:p>
        </p:txBody>
      </p:sp>
      <p:sp>
        <p:nvSpPr>
          <p:cNvPr id="3" name="TextBox 2">
            <a:extLst>
              <a:ext uri="{FF2B5EF4-FFF2-40B4-BE49-F238E27FC236}">
                <a16:creationId xmlns:a16="http://schemas.microsoft.com/office/drawing/2014/main" id="{CB4B93EF-545D-471B-91D1-8114A060A97C}"/>
              </a:ext>
            </a:extLst>
          </p:cNvPr>
          <p:cNvSpPr txBox="1"/>
          <p:nvPr/>
        </p:nvSpPr>
        <p:spPr>
          <a:xfrm>
            <a:off x="226132" y="153360"/>
            <a:ext cx="396262" cy="461665"/>
          </a:xfrm>
          <a:prstGeom prst="rect">
            <a:avLst/>
          </a:prstGeom>
          <a:noFill/>
        </p:spPr>
        <p:txBody>
          <a:bodyPr wrap="none" rtlCol="0">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dirty="0">
                <a:ln>
                  <a:noFill/>
                </a:ln>
                <a:solidFill>
                  <a:srgbClr val="FFFFFF"/>
                </a:solidFill>
                <a:effectLst/>
                <a:uLnTx/>
                <a:uFillTx/>
                <a:latin typeface="Eras Bold ITC" panose="020B0907030504020204" pitchFamily="34" charset="0"/>
                <a:ea typeface="新細明體" pitchFamily="18" charset="-120"/>
                <a:cs typeface="+mn-cs"/>
              </a:rPr>
              <a:t>X</a:t>
            </a:r>
            <a:endParaRPr kumimoji="0" lang="en-AU" sz="2400" b="0" i="0" u="none" strike="noStrike" kern="1200" cap="none" spc="0" normalizeH="0" baseline="0" noProof="0" dirty="0">
              <a:ln>
                <a:noFill/>
              </a:ln>
              <a:solidFill>
                <a:srgbClr val="FFFFFF"/>
              </a:solidFill>
              <a:effectLst/>
              <a:uLnTx/>
              <a:uFillTx/>
              <a:latin typeface="Eras Bold ITC" panose="020B0907030504020204" pitchFamily="34" charset="0"/>
              <a:ea typeface="新細明體" pitchFamily="18" charset="-120"/>
              <a:cs typeface="+mn-cs"/>
            </a:endParaRPr>
          </a:p>
        </p:txBody>
      </p:sp>
    </p:spTree>
    <p:extLst>
      <p:ext uri="{BB962C8B-B14F-4D97-AF65-F5344CB8AC3E}">
        <p14:creationId xmlns:p14="http://schemas.microsoft.com/office/powerpoint/2010/main" val="3244110086"/>
      </p:ext>
    </p:extLst>
  </p:cSld>
  <p:clrMapOvr>
    <a:masterClrMapping/>
  </p:clrMapOvr>
</p:sld>
</file>

<file path=ppt/theme/theme1.xml><?xml version="1.0" encoding="utf-8"?>
<a:theme xmlns:a="http://schemas.openxmlformats.org/drawingml/2006/main" name="2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華康新儷粗黑"/>
        <a:ea typeface="華康新儷粗黑"/>
        <a:cs typeface=""/>
      </a:majorFont>
      <a:minorFont>
        <a:latin typeface="標楷體"/>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ea typeface="新細明體" charset="-12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ea typeface="新細明體" charset="-12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華康新儷粗黑"/>
        <a:ea typeface="華康新儷粗黑"/>
        <a:cs typeface=""/>
      </a:majorFont>
      <a:minorFont>
        <a:latin typeface="標楷體"/>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ea typeface="新細明體" charset="-12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ea typeface="新細明體" charset="-12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37536</TotalTime>
  <Words>902</Words>
  <Application>Microsoft Office PowerPoint</Application>
  <PresentationFormat>On-screen Show (4:3)</PresentationFormat>
  <Paragraphs>81</Paragraphs>
  <Slides>22</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22</vt:i4>
      </vt:variant>
    </vt:vector>
  </HeadingPairs>
  <TitlesOfParts>
    <vt:vector size="33" baseType="lpstr">
      <vt:lpstr>標楷體</vt:lpstr>
      <vt:lpstr>華康新儷粗黑</vt:lpstr>
      <vt:lpstr>Arial</vt:lpstr>
      <vt:lpstr>Eras Bold ITC</vt:lpstr>
      <vt:lpstr>Gill Sans MT</vt:lpstr>
      <vt:lpstr>Impact</vt:lpstr>
      <vt:lpstr>Papyrus</vt:lpstr>
      <vt:lpstr>Times New Roman</vt:lpstr>
      <vt:lpstr>Wingdings</vt:lpstr>
      <vt:lpstr>22_Office Theme</vt:lpstr>
      <vt:lpstr>15_Office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Jimmy Yen</dc:creator>
  <cp:lastModifiedBy>Jimmy Yen</cp:lastModifiedBy>
  <cp:revision>1024</cp:revision>
  <cp:lastPrinted>1601-01-01T00:00:00Z</cp:lastPrinted>
  <dcterms:created xsi:type="dcterms:W3CDTF">1999-11-20T06:39:07Z</dcterms:created>
  <dcterms:modified xsi:type="dcterms:W3CDTF">2020-10-31T14:16:58Z</dcterms:modified>
</cp:coreProperties>
</file>