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4201" r:id="rId2"/>
  </p:sldMasterIdLst>
  <p:notesMasterIdLst>
    <p:notesMasterId r:id="rId23"/>
  </p:notesMasterIdLst>
  <p:sldIdLst>
    <p:sldId id="3300" r:id="rId3"/>
    <p:sldId id="3366" r:id="rId4"/>
    <p:sldId id="3368" r:id="rId5"/>
    <p:sldId id="3367" r:id="rId6"/>
    <p:sldId id="3364" r:id="rId7"/>
    <p:sldId id="3371" r:id="rId8"/>
    <p:sldId id="3372" r:id="rId9"/>
    <p:sldId id="3376" r:id="rId10"/>
    <p:sldId id="3377" r:id="rId11"/>
    <p:sldId id="3378" r:id="rId12"/>
    <p:sldId id="3379" r:id="rId13"/>
    <p:sldId id="3380" r:id="rId14"/>
    <p:sldId id="3381" r:id="rId15"/>
    <p:sldId id="3382" r:id="rId16"/>
    <p:sldId id="3383" r:id="rId17"/>
    <p:sldId id="3384" r:id="rId18"/>
    <p:sldId id="3385" r:id="rId19"/>
    <p:sldId id="3386" r:id="rId20"/>
    <p:sldId id="3387" r:id="rId21"/>
    <p:sldId id="3370" r:id="rId22"/>
  </p:sldIdLst>
  <p:sldSz cx="9144000" cy="6858000" type="screen4x3"/>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FFFF"/>
    <a:srgbClr val="090925"/>
    <a:srgbClr val="FFCC99"/>
    <a:srgbClr val="FFFFCC"/>
    <a:srgbClr val="F9F9F9"/>
    <a:srgbClr val="F7F7F7"/>
    <a:srgbClr val="CC9900"/>
    <a:srgbClr val="700000"/>
    <a:srgbClr val="07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9" autoAdjust="0"/>
    <p:restoredTop sz="99498" autoAdjust="0"/>
  </p:normalViewPr>
  <p:slideViewPr>
    <p:cSldViewPr>
      <p:cViewPr varScale="1">
        <p:scale>
          <a:sx n="86" d="100"/>
          <a:sy n="86" d="100"/>
        </p:scale>
        <p:origin x="1234"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928688" y="739775"/>
            <a:ext cx="4938712" cy="37036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44658" indent="0" algn="ctr">
              <a:buNone/>
              <a:defRPr/>
            </a:lvl2pPr>
            <a:lvl3pPr marL="289315" indent="0" algn="ctr">
              <a:buNone/>
              <a:defRPr/>
            </a:lvl3pPr>
            <a:lvl4pPr marL="433973" indent="0" algn="ctr">
              <a:buNone/>
              <a:defRPr/>
            </a:lvl4pPr>
            <a:lvl5pPr marL="578630" indent="0" algn="ctr">
              <a:buNone/>
              <a:defRPr/>
            </a:lvl5pPr>
            <a:lvl6pPr marL="723287" indent="0" algn="ctr">
              <a:buNone/>
              <a:defRPr/>
            </a:lvl6pPr>
            <a:lvl7pPr marL="867944" indent="0" algn="ctr">
              <a:buNone/>
              <a:defRPr/>
            </a:lvl7pPr>
            <a:lvl8pPr marL="1012602" indent="0" algn="ctr">
              <a:buNone/>
              <a:defRPr/>
            </a:lvl8pPr>
            <a:lvl9pPr marL="1157259"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34724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36824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384216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119736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405785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6301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52884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98018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74062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310193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3575050" y="273060"/>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11254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1871796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0669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98329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8860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1266"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633"/>
            </a:lvl1pPr>
            <a:lvl2pPr marL="144658" indent="0">
              <a:buNone/>
              <a:defRPr sz="570"/>
            </a:lvl2pPr>
            <a:lvl3pPr marL="289315" indent="0">
              <a:buNone/>
              <a:defRPr sz="506"/>
            </a:lvl3pPr>
            <a:lvl4pPr marL="433973" indent="0">
              <a:buNone/>
              <a:defRPr sz="443"/>
            </a:lvl4pPr>
            <a:lvl5pPr marL="578630" indent="0">
              <a:buNone/>
              <a:defRPr sz="443"/>
            </a:lvl5pPr>
            <a:lvl6pPr marL="723287" indent="0">
              <a:buNone/>
              <a:defRPr sz="443"/>
            </a:lvl6pPr>
            <a:lvl7pPr marL="867944" indent="0">
              <a:buNone/>
              <a:defRPr sz="443"/>
            </a:lvl7pPr>
            <a:lvl8pPr marL="1012602" indent="0">
              <a:buNone/>
              <a:defRPr sz="443"/>
            </a:lvl8pPr>
            <a:lvl9pPr marL="1157259" indent="0">
              <a:buNone/>
              <a:defRPr sz="443"/>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346800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69400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341879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411009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127934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633" b="1"/>
            </a:lvl1pPr>
          </a:lstStyle>
          <a:p>
            <a:r>
              <a:rPr lang="en-US"/>
              <a:t>Click to edit Master title style</a:t>
            </a:r>
            <a:endParaRPr lang="en-NZ"/>
          </a:p>
        </p:txBody>
      </p:sp>
      <p:sp>
        <p:nvSpPr>
          <p:cNvPr id="3" name="Content Placeholder 2"/>
          <p:cNvSpPr>
            <a:spLocks noGrp="1"/>
          </p:cNvSpPr>
          <p:nvPr>
            <p:ph idx="1"/>
          </p:nvPr>
        </p:nvSpPr>
        <p:spPr>
          <a:xfrm>
            <a:off x="3575050" y="273064"/>
            <a:ext cx="5111750"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302396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633"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013"/>
            </a:lvl1pPr>
            <a:lvl2pPr marL="144658" indent="0">
              <a:buNone/>
              <a:defRPr sz="886"/>
            </a:lvl2pPr>
            <a:lvl3pPr marL="289315" indent="0">
              <a:buNone/>
              <a:defRPr sz="760"/>
            </a:lvl3pPr>
            <a:lvl4pPr marL="433973" indent="0">
              <a:buNone/>
              <a:defRPr sz="633"/>
            </a:lvl4pPr>
            <a:lvl5pPr marL="578630" indent="0">
              <a:buNone/>
              <a:defRPr sz="633"/>
            </a:lvl5pPr>
            <a:lvl6pPr marL="723287" indent="0">
              <a:buNone/>
              <a:defRPr sz="633"/>
            </a:lvl6pPr>
            <a:lvl7pPr marL="867944" indent="0">
              <a:buNone/>
              <a:defRPr sz="633"/>
            </a:lvl7pPr>
            <a:lvl8pPr marL="1012602" indent="0">
              <a:buNone/>
              <a:defRPr sz="633"/>
            </a:lvl8pPr>
            <a:lvl9pPr marL="1157259" indent="0">
              <a:buNone/>
              <a:defRPr sz="633"/>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303884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4"/>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443">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284663811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mj-lt"/>
          <a:ea typeface="+mj-ea"/>
          <a:cs typeface="+mj-cs"/>
        </a:defRPr>
      </a:lvl1pPr>
      <a:lvl2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2pPr>
      <a:lvl3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3pPr>
      <a:lvl4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4pPr>
      <a:lvl5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5pPr>
      <a:lvl6pPr marL="795615"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6pPr>
      <a:lvl7pPr marL="940274"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7pPr>
      <a:lvl8pPr marL="1084931"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8pPr>
      <a:lvl9pPr marL="1229588"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9pPr>
    </p:titleStyle>
    <p:bodyStyle>
      <a:lvl1pPr marL="108494" indent="-108494" algn="l" defTabSz="142147" rtl="0" eaLnBrk="0" fontAlgn="base" hangingPunct="0">
        <a:lnSpc>
          <a:spcPct val="90000"/>
        </a:lnSpc>
        <a:spcBef>
          <a:spcPts val="191"/>
        </a:spcBef>
        <a:spcAft>
          <a:spcPct val="0"/>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cs typeface="+mn-cs"/>
        </a:defRPr>
      </a:lvl1pPr>
      <a:lvl2pPr marL="235069" indent="-90411" algn="l" defTabSz="142147" rtl="0" eaLnBrk="0" fontAlgn="base" hangingPunct="0">
        <a:spcBef>
          <a:spcPts val="95"/>
        </a:spcBef>
        <a:spcAft>
          <a:spcPts val="1139"/>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defRPr>
      </a:lvl2pPr>
      <a:lvl3pPr marL="361644" indent="-72329" algn="l" defTabSz="142147" rtl="0" eaLnBrk="0" fontAlgn="base" hangingPunct="0">
        <a:spcBef>
          <a:spcPts val="380"/>
        </a:spcBef>
        <a:spcAft>
          <a:spcPts val="32"/>
        </a:spcAft>
        <a:buClr>
          <a:srgbClr val="000000"/>
        </a:buClr>
        <a:buSzPct val="100000"/>
        <a:buFont typeface="Times New Roman" pitchFamily="18" charset="0"/>
        <a:buChar char="•"/>
        <a:defRPr sz="506" b="1">
          <a:solidFill>
            <a:srgbClr val="CCFFCC"/>
          </a:solidFill>
          <a:latin typeface="Times New Roman" pitchFamily="18" charset="0"/>
          <a:ea typeface="新細明體" pitchFamily="18" charset="-120"/>
        </a:defRPr>
      </a:lvl3pPr>
      <a:lvl4pPr marL="506301" indent="-72329" algn="l" defTabSz="142147" rtl="0" eaLnBrk="0" fontAlgn="base" hangingPunct="0">
        <a:lnSpc>
          <a:spcPct val="80000"/>
        </a:lnSpc>
        <a:spcBef>
          <a:spcPct val="0"/>
        </a:spcBef>
        <a:spcAft>
          <a:spcPts val="870"/>
        </a:spcAft>
        <a:buClr>
          <a:srgbClr val="000000"/>
        </a:buClr>
        <a:buSzPct val="100000"/>
        <a:buFont typeface="Times New Roman" pitchFamily="18" charset="0"/>
        <a:buChar char="–"/>
        <a:defRPr sz="1392" b="1">
          <a:solidFill>
            <a:srgbClr val="CCFF66"/>
          </a:solidFill>
          <a:latin typeface="Times New Roman" pitchFamily="18" charset="0"/>
          <a:ea typeface="新細明體" pitchFamily="18" charset="-120"/>
        </a:defRPr>
      </a:lvl4pPr>
      <a:lvl5pPr marL="650959" indent="-72329" algn="l" defTabSz="142147" rtl="0" eaLnBrk="0" fontAlgn="base" hangingPunct="0">
        <a:lnSpc>
          <a:spcPct val="80000"/>
        </a:lnSpc>
        <a:spcBef>
          <a:spcPts val="222"/>
        </a:spcBef>
        <a:spcAft>
          <a:spcPct val="0"/>
        </a:spcAft>
        <a:buClr>
          <a:srgbClr val="000000"/>
        </a:buClr>
        <a:buSzPct val="100000"/>
        <a:buFont typeface="Times New Roman" pitchFamily="18" charset="0"/>
        <a:buChar char="»"/>
        <a:defRPr sz="886">
          <a:solidFill>
            <a:srgbClr val="FFFFFF"/>
          </a:solidFill>
          <a:latin typeface="Times New Roman" pitchFamily="18" charset="0"/>
          <a:ea typeface="新細明體" pitchFamily="18" charset="-120"/>
        </a:defRPr>
      </a:lvl5pPr>
      <a:lvl6pPr marL="795615"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6pPr>
      <a:lvl7pPr marL="940274"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7pPr>
      <a:lvl8pPr marL="1084931"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8pPr>
      <a:lvl9pPr marL="1229588"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9pPr>
    </p:bodyStyle>
    <p:otherStyle>
      <a:defPPr>
        <a:defRPr lang="en-US"/>
      </a:defPPr>
      <a:lvl1pPr marL="0" algn="l" defTabSz="289315" rtl="0" eaLnBrk="1" latinLnBrk="0" hangingPunct="1">
        <a:defRPr sz="570" kern="1200">
          <a:solidFill>
            <a:schemeClr val="tx1"/>
          </a:solidFill>
          <a:latin typeface="+mn-lt"/>
          <a:ea typeface="+mn-ea"/>
          <a:cs typeface="+mn-cs"/>
        </a:defRPr>
      </a:lvl1pPr>
      <a:lvl2pPr marL="144658" algn="l" defTabSz="289315" rtl="0" eaLnBrk="1" latinLnBrk="0" hangingPunct="1">
        <a:defRPr sz="570" kern="1200">
          <a:solidFill>
            <a:schemeClr val="tx1"/>
          </a:solidFill>
          <a:latin typeface="+mn-lt"/>
          <a:ea typeface="+mn-ea"/>
          <a:cs typeface="+mn-cs"/>
        </a:defRPr>
      </a:lvl2pPr>
      <a:lvl3pPr marL="289315" algn="l" defTabSz="289315" rtl="0" eaLnBrk="1" latinLnBrk="0" hangingPunct="1">
        <a:defRPr sz="570" kern="1200">
          <a:solidFill>
            <a:schemeClr val="tx1"/>
          </a:solidFill>
          <a:latin typeface="+mn-lt"/>
          <a:ea typeface="+mn-ea"/>
          <a:cs typeface="+mn-cs"/>
        </a:defRPr>
      </a:lvl3pPr>
      <a:lvl4pPr marL="433973" algn="l" defTabSz="289315" rtl="0" eaLnBrk="1" latinLnBrk="0" hangingPunct="1">
        <a:defRPr sz="570" kern="1200">
          <a:solidFill>
            <a:schemeClr val="tx1"/>
          </a:solidFill>
          <a:latin typeface="+mn-lt"/>
          <a:ea typeface="+mn-ea"/>
          <a:cs typeface="+mn-cs"/>
        </a:defRPr>
      </a:lvl4pPr>
      <a:lvl5pPr marL="578630" algn="l" defTabSz="289315" rtl="0" eaLnBrk="1" latinLnBrk="0" hangingPunct="1">
        <a:defRPr sz="570" kern="1200">
          <a:solidFill>
            <a:schemeClr val="tx1"/>
          </a:solidFill>
          <a:latin typeface="+mn-lt"/>
          <a:ea typeface="+mn-ea"/>
          <a:cs typeface="+mn-cs"/>
        </a:defRPr>
      </a:lvl5pPr>
      <a:lvl6pPr marL="723287" algn="l" defTabSz="289315" rtl="0" eaLnBrk="1" latinLnBrk="0" hangingPunct="1">
        <a:defRPr sz="570" kern="1200">
          <a:solidFill>
            <a:schemeClr val="tx1"/>
          </a:solidFill>
          <a:latin typeface="+mn-lt"/>
          <a:ea typeface="+mn-ea"/>
          <a:cs typeface="+mn-cs"/>
        </a:defRPr>
      </a:lvl6pPr>
      <a:lvl7pPr marL="867944" algn="l" defTabSz="289315" rtl="0" eaLnBrk="1" latinLnBrk="0" hangingPunct="1">
        <a:defRPr sz="570" kern="1200">
          <a:solidFill>
            <a:schemeClr val="tx1"/>
          </a:solidFill>
          <a:latin typeface="+mn-lt"/>
          <a:ea typeface="+mn-ea"/>
          <a:cs typeface="+mn-cs"/>
        </a:defRPr>
      </a:lvl7pPr>
      <a:lvl8pPr marL="1012602" algn="l" defTabSz="289315" rtl="0" eaLnBrk="1" latinLnBrk="0" hangingPunct="1">
        <a:defRPr sz="570" kern="1200">
          <a:solidFill>
            <a:schemeClr val="tx1"/>
          </a:solidFill>
          <a:latin typeface="+mn-lt"/>
          <a:ea typeface="+mn-ea"/>
          <a:cs typeface="+mn-cs"/>
        </a:defRPr>
      </a:lvl8pPr>
      <a:lvl9pPr marL="1157259" algn="l" defTabSz="289315"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0"/>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428558564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2348880"/>
            <a:ext cx="9144000" cy="1990994"/>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6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3713" dirty="0">
                <a:solidFill>
                  <a:srgbClr val="FFFFFF"/>
                </a:solidFill>
                <a:latin typeface="Papyrus" panose="03070502060502030205" pitchFamily="66" charset="0"/>
                <a:cs typeface="Times New Roman" panose="02020603050405020304" pitchFamily="18" charset="0"/>
              </a:rPr>
              <a:t>Judy</a:t>
            </a:r>
            <a:r>
              <a:rPr kumimoji="0" lang="en-AU" sz="3713"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 </a:t>
            </a:r>
            <a:r>
              <a:rPr kumimoji="0" lang="en-AU" sz="3713" b="0" i="0" u="none" strike="noStrike" kern="1200" cap="none" spc="0" normalizeH="0" baseline="0" noProof="0" dirty="0" err="1">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Batrouney</a:t>
            </a:r>
            <a:endParaRPr kumimoji="0" lang="en-AU" sz="3713"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35184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940088"/>
          </a:xfrm>
          <a:prstGeom prst="rect">
            <a:avLst/>
          </a:prstGeom>
        </p:spPr>
        <p:txBody>
          <a:bodyPr wrap="square">
            <a:spAutoFit/>
          </a:bodyPr>
          <a:lstStyle/>
          <a:p>
            <a:pPr>
              <a:defRPr/>
            </a:pPr>
            <a:r>
              <a:rPr lang="en-AU" sz="3600" b="1" i="1" dirty="0">
                <a:solidFill>
                  <a:schemeClr val="tx1">
                    <a:lumMod val="65000"/>
                    <a:lumOff val="35000"/>
                  </a:schemeClr>
                </a:solidFill>
                <a:latin typeface="Papyrus" panose="03070502060502030205" pitchFamily="66" charset="0"/>
              </a:rPr>
              <a:t>15 …Give me this drink…</a:t>
            </a:r>
          </a:p>
          <a:p>
            <a:pPr>
              <a:defRPr/>
            </a:pPr>
            <a:endParaRPr kumimoji="0" lang="en-AU"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a:p>
            <a:pPr>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16 He told her, "Go, call your husband and come back." 17 "I have no husband," she replied. 18 Jesus said to her, "You are right when you say you have no husband. The fact is, you have had five husbands, and the man you now have is not your husband. What you have just said is quite true."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19 "Sir," the woman said, "I can see that you are a prophet. </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270760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20 Our fathers worshiped on this mountain, but you Jews claim that the place where we must worship is in Jerusalem."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21 Jesus declared, "Believe me, woman, a time is coming when you will worship the Father neither on this mountain nor in Jerusalem. 22 You Samaritans worship what you do not know; we worship what we do know, for salvation is from the Jews. </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619027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20 Our fathers worshiped on this mountain, but you Jews claim that the place where we must worship is in Jerusalem."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21 Jesus declared,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Believe me</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woman, a time is coming when you will worship the Father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neither on this mountain nor in Jerusalem.</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22 You Samaritans worship what you do not know;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we worship what we do know, for salvation is from the Jews</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1038195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20 Our fathers worshiped on this mountain, but you Jews claim that the place where we must worship is in Jerusalem."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21 Jesus declared,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Believe me</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woman, a time is coming when you will worship the Father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neither on this mountain nor in Jerusalem.</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22 You Samaritans worship what you do not know;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we worship what we do know, for salvation is from the Jews</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2735374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4BBBCE-CCB8-4D77-9BE7-3E917AE1C94D}"/>
              </a:ext>
            </a:extLst>
          </p:cNvPr>
          <p:cNvSpPr txBox="1"/>
          <p:nvPr/>
        </p:nvSpPr>
        <p:spPr>
          <a:xfrm>
            <a:off x="4211960" y="1490007"/>
            <a:ext cx="4788024" cy="3877985"/>
          </a:xfrm>
          <a:prstGeom prst="rect">
            <a:avLst/>
          </a:prstGeom>
          <a:noFill/>
        </p:spPr>
        <p:txBody>
          <a:bodyPr wrap="square" rtlCol="0">
            <a:spAutoFit/>
          </a:bodyPr>
          <a:lstStyle/>
          <a:p>
            <a:pPr algn="ctr"/>
            <a:r>
              <a:rPr lang="en-US" sz="2800" dirty="0">
                <a:latin typeface="Helvetica" pitchFamily="2" charset="0"/>
              </a:rPr>
              <a:t>Revelation 5:5</a:t>
            </a:r>
          </a:p>
          <a:p>
            <a:pPr algn="ctr"/>
            <a:endParaRPr lang="en-US" b="0" i="0" dirty="0">
              <a:effectLst/>
              <a:latin typeface="Helvetica" pitchFamily="2" charset="0"/>
            </a:endParaRPr>
          </a:p>
          <a:p>
            <a:pPr algn="ctr"/>
            <a:r>
              <a:rPr lang="en-US" sz="4000" b="0" i="0" dirty="0">
                <a:effectLst/>
                <a:latin typeface="Helvetica" pitchFamily="2" charset="0"/>
              </a:rPr>
              <a:t>Do not weep!</a:t>
            </a:r>
          </a:p>
          <a:p>
            <a:pPr algn="ctr"/>
            <a:r>
              <a:rPr lang="en-US" sz="4000" b="0" i="0" dirty="0">
                <a:effectLst/>
                <a:latin typeface="Helvetica" pitchFamily="2" charset="0"/>
              </a:rPr>
              <a:t>See, the Lion of</a:t>
            </a:r>
          </a:p>
          <a:p>
            <a:pPr algn="ctr"/>
            <a:r>
              <a:rPr lang="en-US" sz="4000" b="1" i="0" dirty="0">
                <a:solidFill>
                  <a:srgbClr val="FFFF00"/>
                </a:solidFill>
                <a:effectLst/>
                <a:latin typeface="Helvetica" pitchFamily="2" charset="0"/>
              </a:rPr>
              <a:t>the tribe of Judah</a:t>
            </a:r>
            <a:r>
              <a:rPr lang="en-US" sz="4000" b="0" i="0" dirty="0">
                <a:effectLst/>
                <a:latin typeface="Helvetica" pitchFamily="2" charset="0"/>
              </a:rPr>
              <a:t>, </a:t>
            </a:r>
          </a:p>
          <a:p>
            <a:pPr algn="ctr"/>
            <a:r>
              <a:rPr lang="en-US" sz="4000" b="1" i="0" dirty="0">
                <a:solidFill>
                  <a:srgbClr val="FFFF00"/>
                </a:solidFill>
                <a:effectLst/>
                <a:latin typeface="Helvetica" pitchFamily="2" charset="0"/>
              </a:rPr>
              <a:t>the Root of David</a:t>
            </a:r>
            <a:r>
              <a:rPr lang="en-US" sz="4000" b="0" i="0" dirty="0">
                <a:effectLst/>
                <a:latin typeface="Helvetica" pitchFamily="2" charset="0"/>
              </a:rPr>
              <a:t>, </a:t>
            </a:r>
          </a:p>
          <a:p>
            <a:pPr algn="ctr"/>
            <a:r>
              <a:rPr lang="en-US" sz="4000" b="0" i="0" dirty="0">
                <a:effectLst/>
                <a:latin typeface="Helvetica" pitchFamily="2" charset="0"/>
              </a:rPr>
              <a:t>has triumphed</a:t>
            </a:r>
            <a:endParaRPr lang="en-AU" sz="4000" dirty="0">
              <a:latin typeface="Helvetica" pitchFamily="2" charset="0"/>
            </a:endParaRPr>
          </a:p>
        </p:txBody>
      </p:sp>
    </p:spTree>
    <p:extLst>
      <p:ext uri="{BB962C8B-B14F-4D97-AF65-F5344CB8AC3E}">
        <p14:creationId xmlns:p14="http://schemas.microsoft.com/office/powerpoint/2010/main" val="30921319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23 Yet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a time is coming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and has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now</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come when the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true worshipers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will worship the Father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in spirit and truth</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for they are the kind of worshipers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the Father seeks</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24 God is spirit, and his worshipers must worship in spirit and in truth."  25 The woman said, "I know that Messiah" (called Christ) "is coming. When he comes, he will explain everything to us."</a:t>
            </a:r>
            <a:r>
              <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26 Then Jesus declared, "I who speak to you am he."</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217653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23 Yet a time is coming and has now come when the true worshipers will worship the Father in spirit and truth, for they are the kind of worshipers the Father seeks.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24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God is spirit</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and his worshipers must worship in spirit and in truth."  </a:t>
            </a:r>
            <a:r>
              <a:rPr kumimoji="0" lang="en-AU" sz="3600" b="1" i="1"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rPr>
              <a:t>25 The woman said, "I know that Messiah" (called Christ) "is coming. When he comes, he will explain everything to us."</a:t>
            </a:r>
            <a:r>
              <a:rPr kumimoji="0" lang="en-AU" sz="3600" b="0" i="0"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rPr>
              <a:t> </a:t>
            </a:r>
            <a:r>
              <a:rPr kumimoji="0" lang="en-AU" sz="3600" b="1" i="1"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rPr>
              <a:t>26 Then Jesus declared, "I who speak to you am he."</a:t>
            </a:r>
            <a:endParaRPr kumimoji="0" lang="en-AU" sz="3600" b="0" i="0"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166212008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23 Yet a time is coming and has now come when the true worshipers will worship the Father in spirit and truth, for they are the kind of worshipers the Father seeks.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24 God is spirit, and his worshipers must worship in spirit and in truth."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25 The woman said,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I know that Messiah</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(called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Christ</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"is coming. When he comes, he will explain everything to us."</a:t>
            </a:r>
            <a:r>
              <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mn-cs"/>
              </a:rPr>
              <a: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26 Then Jesus declared, "I who speak to you am he."</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291526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23 Yet a time is coming and has now come when the true worshipers will worship the Father in spirit and truth, for they are the kind of worshipers the Father seeks.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24 God is spirit, and his worshipers must worship in spirit and in truth."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25 The woman said,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I know that Messiah</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(called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Christ</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"is coming. When he comes, he will explain everything to us."</a:t>
            </a:r>
            <a:r>
              <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mn-cs"/>
              </a:rPr>
              <a:t>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26 Then Jesus declared, "</a:t>
            </a:r>
            <a:r>
              <a:rPr kumimoji="0" lang="en-AU" sz="36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I who speak to you am he</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428250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43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AU" sz="3600" b="1" i="1" dirty="0">
                <a:latin typeface="Papyrus" panose="03070502060502030205" pitchFamily="66" charset="0"/>
              </a:rPr>
              <a:t>16 He told her, "Go, call your husband and come back." 17 "I have no husband," she replied. 18 Jesus said to her, "You are right when you say you have no husband. The fact is, you have had five husbands, and the man you now have is not your husband. What you have just said is quite true." 19 "Sir," the woman said, "I can see that you are a prophet. </a:t>
            </a:r>
            <a:endParaRPr kumimoji="0" lang="en-AU" sz="36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192384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915816" y="2636912"/>
            <a:ext cx="3528392" cy="2308324"/>
          </a:xfrm>
          <a:prstGeom prst="rect">
            <a:avLst/>
          </a:prstGeom>
          <a:noFill/>
        </p:spPr>
        <p:txBody>
          <a:bodyPr wrap="square" rtlCol="0">
            <a:spAutoFit/>
          </a:bodyPr>
          <a:lstStyle/>
          <a:p>
            <a:pPr marL="685800" marR="0" lvl="0" indent="-685800" defTabSz="449263" rtl="0" eaLnBrk="0" fontAlgn="base" latinLnBrk="0" hangingPunct="0">
              <a:lnSpc>
                <a:spcPct val="100000"/>
              </a:lnSpc>
              <a:spcBef>
                <a:spcPct val="0"/>
              </a:spcBef>
              <a:spcAft>
                <a:spcPct val="0"/>
              </a:spcAft>
              <a:buClr>
                <a:schemeClr val="bg1"/>
              </a:buClr>
              <a:buSzPct val="100000"/>
              <a:buFont typeface="Wingdings" panose="05000000000000000000" pitchFamily="2" charset="2"/>
              <a:buChar char="ü"/>
              <a:tabLst/>
              <a:defRPr/>
            </a:pPr>
            <a:r>
              <a:rPr kumimoji="0" lang="en-US" sz="4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 Know</a:t>
            </a:r>
          </a:p>
          <a:p>
            <a:pPr marL="685800" marR="0" lvl="0" indent="-685800" defTabSz="449263" rtl="0" eaLnBrk="0" fontAlgn="base" latinLnBrk="0" hangingPunct="0">
              <a:lnSpc>
                <a:spcPct val="100000"/>
              </a:lnSpc>
              <a:spcBef>
                <a:spcPct val="0"/>
              </a:spcBef>
              <a:spcAft>
                <a:spcPct val="0"/>
              </a:spcAft>
              <a:buClr>
                <a:schemeClr val="bg1"/>
              </a:buClr>
              <a:buSzPct val="100000"/>
              <a:buFont typeface="Wingdings" panose="05000000000000000000" pitchFamily="2" charset="2"/>
              <a:buChar char="ü"/>
              <a:tabLst/>
              <a:defRPr/>
            </a:pPr>
            <a:r>
              <a:rPr lang="en-US" sz="4800" dirty="0">
                <a:solidFill>
                  <a:srgbClr val="FFFFFF"/>
                </a:solidFill>
                <a:latin typeface="Eras Bold ITC" panose="020B0907030504020204" pitchFamily="34" charset="0"/>
              </a:rPr>
              <a:t> Seek</a:t>
            </a:r>
          </a:p>
          <a:p>
            <a:pPr marL="685800" marR="0" lvl="0" indent="-685800" defTabSz="449263" rtl="0" eaLnBrk="0" fontAlgn="base" latinLnBrk="0" hangingPunct="0">
              <a:lnSpc>
                <a:spcPct val="100000"/>
              </a:lnSpc>
              <a:spcBef>
                <a:spcPct val="0"/>
              </a:spcBef>
              <a:spcAft>
                <a:spcPct val="0"/>
              </a:spcAft>
              <a:buClr>
                <a:schemeClr val="bg1"/>
              </a:buClr>
              <a:buSzPct val="100000"/>
              <a:buFont typeface="Wingdings" panose="05000000000000000000" pitchFamily="2" charset="2"/>
              <a:buChar char="ü"/>
              <a:tabLst/>
              <a:defRPr/>
            </a:pPr>
            <a:r>
              <a:rPr kumimoji="0" lang="en-US" sz="4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 Redeem</a:t>
            </a:r>
          </a:p>
        </p:txBody>
      </p:sp>
      <p:sp>
        <p:nvSpPr>
          <p:cNvPr id="5" name="TextBox 4">
            <a:extLst>
              <a:ext uri="{FF2B5EF4-FFF2-40B4-BE49-F238E27FC236}">
                <a16:creationId xmlns:a16="http://schemas.microsoft.com/office/drawing/2014/main" id="{24CC7C73-FF90-4ED5-891F-1532F1F0E38B}"/>
              </a:ext>
            </a:extLst>
          </p:cNvPr>
          <p:cNvSpPr txBox="1"/>
          <p:nvPr/>
        </p:nvSpPr>
        <p:spPr>
          <a:xfrm>
            <a:off x="0" y="764704"/>
            <a:ext cx="9144000" cy="1569660"/>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9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Jesus</a:t>
            </a:r>
            <a:endParaRPr kumimoji="0" lang="en-AU" sz="9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51449825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r>
              <a:rPr lang="en-AU" sz="3600" b="1" i="1" dirty="0">
                <a:latin typeface="Papyrus" panose="03070502060502030205" pitchFamily="66" charset="0"/>
              </a:rPr>
              <a:t>20 Our fathers worshiped on this mountain, but you Jews claim that the place where we must worship is in Jerusalem." 21 Jesus declared, "Believe me, woman, a time is coming when you will worship the Father neither on this mountain nor in Jerusalem. 22 You Samaritans worship what you do not know; we worship what we do know, for salvation is from the Jews. </a:t>
            </a:r>
            <a:endParaRPr lang="en-AU" sz="3600" dirty="0">
              <a:latin typeface="Papyrus" panose="03070502060502030205" pitchFamily="66" charset="0"/>
            </a:endParaRPr>
          </a:p>
        </p:txBody>
      </p:sp>
    </p:spTree>
    <p:extLst>
      <p:ext uri="{BB962C8B-B14F-4D97-AF65-F5344CB8AC3E}">
        <p14:creationId xmlns:p14="http://schemas.microsoft.com/office/powerpoint/2010/main" val="257846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632311"/>
          </a:xfrm>
          <a:prstGeom prst="rect">
            <a:avLst/>
          </a:prstGeom>
        </p:spPr>
        <p:txBody>
          <a:bodyPr wrap="square">
            <a:spAutoFit/>
          </a:bodyPr>
          <a:lstStyle/>
          <a:p>
            <a:r>
              <a:rPr lang="en-AU" sz="3600" b="1" i="1" dirty="0">
                <a:latin typeface="Papyrus" panose="03070502060502030205" pitchFamily="66" charset="0"/>
              </a:rPr>
              <a:t>23 Yet a time is coming and has now come when the true worshipers will worship the Father in spirit and truth, for they are the kind of worshipers the Father seeks. 24 God is spirit, and his worshipers must worship in spirit and in truth."  25 The woman said, "I know that Messiah" (called Christ) "is coming. When he comes, he will explain everything to us."</a:t>
            </a:r>
            <a:r>
              <a:rPr lang="en-AU" sz="3600" dirty="0">
                <a:latin typeface="Papyrus" panose="03070502060502030205" pitchFamily="66" charset="0"/>
              </a:rPr>
              <a:t> </a:t>
            </a:r>
            <a:r>
              <a:rPr lang="en-AU" sz="3600" b="1" i="1" dirty="0">
                <a:latin typeface="Papyrus" panose="03070502060502030205" pitchFamily="66" charset="0"/>
              </a:rPr>
              <a:t>26 Then Jesus declared, "I who speak to you am he."</a:t>
            </a:r>
            <a:endParaRPr lang="en-AU" sz="3600" dirty="0">
              <a:latin typeface="Papyrus" panose="03070502060502030205" pitchFamily="66" charset="0"/>
            </a:endParaRPr>
          </a:p>
        </p:txBody>
      </p:sp>
    </p:spTree>
    <p:extLst>
      <p:ext uri="{BB962C8B-B14F-4D97-AF65-F5344CB8AC3E}">
        <p14:creationId xmlns:p14="http://schemas.microsoft.com/office/powerpoint/2010/main" val="224880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FA88E-1E66-4BA4-91E8-C01CD5B895CD}"/>
              </a:ext>
            </a:extLst>
          </p:cNvPr>
          <p:cNvSpPr txBox="1"/>
          <p:nvPr/>
        </p:nvSpPr>
        <p:spPr>
          <a:xfrm>
            <a:off x="323528" y="764704"/>
            <a:ext cx="4824536" cy="255454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nk Free" panose="03080402000500000000" pitchFamily="66" charset="0"/>
                <a:ea typeface="新細明體" pitchFamily="18" charset="-120"/>
                <a:cs typeface="Times New Roman" panose="02020603050405020304" pitchFamily="18" charset="0"/>
              </a:rPr>
              <a:t>Give Me</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nk Free" panose="03080402000500000000" pitchFamily="66" charset="0"/>
                <a:ea typeface="新細明體" pitchFamily="18" charset="-120"/>
                <a:cs typeface="Times New Roman" panose="02020603050405020304" pitchFamily="18" charset="0"/>
              </a:rPr>
              <a:t>A Drink</a:t>
            </a:r>
          </a:p>
        </p:txBody>
      </p:sp>
      <p:sp>
        <p:nvSpPr>
          <p:cNvPr id="3" name="TextBox 2">
            <a:extLst>
              <a:ext uri="{FF2B5EF4-FFF2-40B4-BE49-F238E27FC236}">
                <a16:creationId xmlns:a16="http://schemas.microsoft.com/office/drawing/2014/main" id="{2018E0AA-B7DA-42FD-81E4-B32A58E1FFE7}"/>
              </a:ext>
            </a:extLst>
          </p:cNvPr>
          <p:cNvSpPr txBox="1"/>
          <p:nvPr/>
        </p:nvSpPr>
        <p:spPr>
          <a:xfrm>
            <a:off x="5652120" y="1503367"/>
            <a:ext cx="2592288" cy="1077218"/>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nk Free" panose="03080402000500000000" pitchFamily="66" charset="0"/>
                <a:ea typeface="新細明體" pitchFamily="18" charset="-120"/>
                <a:cs typeface="Times New Roman" panose="02020603050405020304" pitchFamily="18" charset="0"/>
              </a:rPr>
              <a:t>Part TWO</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nk Free" panose="03080402000500000000" pitchFamily="66" charset="0"/>
                <a:ea typeface="新細明體" pitchFamily="18" charset="-120"/>
                <a:cs typeface="Times New Roman" panose="02020603050405020304" pitchFamily="18" charset="0"/>
              </a:rPr>
              <a:t>John 4:16-26</a:t>
            </a:r>
          </a:p>
        </p:txBody>
      </p:sp>
    </p:spTree>
    <p:extLst>
      <p:ext uri="{BB962C8B-B14F-4D97-AF65-F5344CB8AC3E}">
        <p14:creationId xmlns:p14="http://schemas.microsoft.com/office/powerpoint/2010/main" val="82079376"/>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428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E9CC0E-AA5B-4431-B578-9C4C4866C3B0}"/>
              </a:ext>
            </a:extLst>
          </p:cNvPr>
          <p:cNvSpPr txBox="1"/>
          <p:nvPr/>
        </p:nvSpPr>
        <p:spPr>
          <a:xfrm>
            <a:off x="1979712" y="2276872"/>
            <a:ext cx="5328591" cy="707886"/>
          </a:xfrm>
          <a:prstGeom prst="rect">
            <a:avLst/>
          </a:prstGeom>
          <a:solidFill>
            <a:schemeClr val="tx1">
              <a:lumMod val="95000"/>
              <a:lumOff val="5000"/>
              <a:alpha val="38000"/>
            </a:schemeClr>
          </a:solidFill>
        </p:spPr>
        <p:txBody>
          <a:bodyPr wrap="square" rtlCol="0">
            <a:spAutoFit/>
          </a:bodyPr>
          <a:lstStyle/>
          <a:p>
            <a:pPr algn="ctr"/>
            <a:r>
              <a:rPr lang="en-US" sz="4000" b="1" dirty="0">
                <a:latin typeface="Arial Narrow" panose="020B0606020202030204" pitchFamily="34" charset="0"/>
                <a:ea typeface="Yu Gothic UI Semibold" panose="020B0700000000000000" pitchFamily="34" charset="-128"/>
                <a:cs typeface="Times New Roman" panose="02020603050405020304" pitchFamily="18" charset="0"/>
              </a:rPr>
              <a:t>WHERE CAN I GET THIS?</a:t>
            </a:r>
          </a:p>
        </p:txBody>
      </p:sp>
      <p:sp>
        <p:nvSpPr>
          <p:cNvPr id="6" name="TextBox 5">
            <a:extLst>
              <a:ext uri="{FF2B5EF4-FFF2-40B4-BE49-F238E27FC236}">
                <a16:creationId xmlns:a16="http://schemas.microsoft.com/office/drawing/2014/main" id="{FE286179-621D-4D08-B449-FD611D01D405}"/>
              </a:ext>
            </a:extLst>
          </p:cNvPr>
          <p:cNvSpPr txBox="1"/>
          <p:nvPr/>
        </p:nvSpPr>
        <p:spPr>
          <a:xfrm>
            <a:off x="3591507" y="3913892"/>
            <a:ext cx="1772581" cy="523220"/>
          </a:xfrm>
          <a:prstGeom prst="rect">
            <a:avLst/>
          </a:prstGeom>
          <a:solidFill>
            <a:schemeClr val="tx1">
              <a:lumMod val="95000"/>
              <a:lumOff val="5000"/>
              <a:alpha val="74000"/>
            </a:schemeClr>
          </a:solidFill>
        </p:spPr>
        <p:txBody>
          <a:bodyPr wrap="square" rtlCol="0">
            <a:spAutoFit/>
          </a:bodyPr>
          <a:lstStyle/>
          <a:p>
            <a:pPr algn="ctr"/>
            <a:r>
              <a:rPr lang="en-US" sz="2800" b="1" dirty="0">
                <a:latin typeface="Arial Narrow" panose="020B0606020202030204" pitchFamily="34" charset="0"/>
                <a:ea typeface="Yu Gothic UI Semibold" panose="020B0700000000000000" pitchFamily="34" charset="-128"/>
                <a:cs typeface="Times New Roman" panose="02020603050405020304" pitchFamily="18" charset="0"/>
              </a:rPr>
              <a:t>John 4:15</a:t>
            </a:r>
          </a:p>
        </p:txBody>
      </p:sp>
    </p:spTree>
    <p:extLst>
      <p:ext uri="{BB962C8B-B14F-4D97-AF65-F5344CB8AC3E}">
        <p14:creationId xmlns:p14="http://schemas.microsoft.com/office/powerpoint/2010/main" val="4205002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940088"/>
          </a:xfrm>
          <a:prstGeom prst="rect">
            <a:avLst/>
          </a:prstGeom>
        </p:spPr>
        <p:txBody>
          <a:bodyPr wrap="square">
            <a:spAutoFit/>
          </a:bodyPr>
          <a:lstStyle/>
          <a:p>
            <a:pPr>
              <a:defRPr/>
            </a:pPr>
            <a:r>
              <a:rPr lang="en-AU" sz="3600" b="1" i="1" dirty="0">
                <a:solidFill>
                  <a:srgbClr val="FFFF00"/>
                </a:solidFill>
                <a:latin typeface="Papyrus" panose="03070502060502030205" pitchFamily="66" charset="0"/>
              </a:rPr>
              <a:t>15 …Give me this drink…</a:t>
            </a:r>
          </a:p>
          <a:p>
            <a:pPr>
              <a:defRPr/>
            </a:pPr>
            <a:endParaRPr kumimoji="0" lang="en-AU"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a:p>
            <a:pPr>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16 He told her, "Go, call your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husband</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and come back."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17 "I have no husband," she replied. 18 Jesus said to her, "You are right when you say you have no husband. The fact is, you have had five husbands, and the man you now have is not your husband. What you have just said is quite true." 19 "Sir," the woman said, "I can see that you are a prophet. </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2823546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4:16-26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179512" y="764704"/>
            <a:ext cx="8280922" cy="5940088"/>
          </a:xfrm>
          <a:prstGeom prst="rect">
            <a:avLst/>
          </a:prstGeom>
        </p:spPr>
        <p:txBody>
          <a:bodyPr wrap="square">
            <a:spAutoFit/>
          </a:bodyPr>
          <a:lstStyle/>
          <a:p>
            <a:pPr>
              <a:defRPr/>
            </a:pPr>
            <a:r>
              <a:rPr lang="en-AU" sz="3600" b="1" i="1" dirty="0">
                <a:solidFill>
                  <a:schemeClr val="tx1">
                    <a:lumMod val="65000"/>
                    <a:lumOff val="35000"/>
                  </a:schemeClr>
                </a:solidFill>
                <a:latin typeface="Papyrus" panose="03070502060502030205" pitchFamily="66" charset="0"/>
              </a:rPr>
              <a:t>15 …Give me this drink…</a:t>
            </a:r>
          </a:p>
          <a:p>
            <a:pPr>
              <a:defRPr/>
            </a:pPr>
            <a:endParaRPr kumimoji="0" lang="en-AU"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a:p>
            <a:pPr>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16 He told her, "Go, call your husband and come back."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17 "I have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no husband</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she replied. 18 Jesus said to her, "You are right when you say you have no husband. The fact is, you have had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five husbands</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and the man you now have is not your husband. What you have just said is quite true."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19 "Sir," the woman said, "I can see that you are a prophet. </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793473149"/>
      </p:ext>
    </p:extLst>
  </p:cSld>
  <p:clrMapOvr>
    <a:masterClrMapping/>
  </p:clrMapOvr>
</p:sld>
</file>

<file path=ppt/theme/theme1.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37446</TotalTime>
  <Words>1283</Words>
  <Application>Microsoft Office PowerPoint</Application>
  <PresentationFormat>On-screen Show (4:3)</PresentationFormat>
  <Paragraphs>67</Paragraphs>
  <Slides>20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標楷體</vt:lpstr>
      <vt:lpstr>華康新儷粗黑</vt:lpstr>
      <vt:lpstr>Arial Narrow</vt:lpstr>
      <vt:lpstr>Eras Bold ITC</vt:lpstr>
      <vt:lpstr>Helvetica</vt:lpstr>
      <vt:lpstr>Impact</vt:lpstr>
      <vt:lpstr>Ink Free</vt:lpstr>
      <vt:lpstr>Papyrus</vt:lpstr>
      <vt:lpstr>Times New Roman</vt:lpstr>
      <vt:lpstr>Wingdings</vt:lpstr>
      <vt:lpstr>22_Office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Jimmy Yen</cp:lastModifiedBy>
  <cp:revision>1027</cp:revision>
  <cp:lastPrinted>1601-01-01T00:00:00Z</cp:lastPrinted>
  <dcterms:created xsi:type="dcterms:W3CDTF">1999-11-20T06:39:07Z</dcterms:created>
  <dcterms:modified xsi:type="dcterms:W3CDTF">2020-11-14T21:41:45Z</dcterms:modified>
</cp:coreProperties>
</file>