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4201" r:id="rId2"/>
  </p:sldMasterIdLst>
  <p:notesMasterIdLst>
    <p:notesMasterId r:id="rId26"/>
  </p:notesMasterIdLst>
  <p:sldIdLst>
    <p:sldId id="2429" r:id="rId3"/>
    <p:sldId id="3364" r:id="rId4"/>
    <p:sldId id="3416" r:id="rId5"/>
    <p:sldId id="3417" r:id="rId6"/>
    <p:sldId id="3418" r:id="rId7"/>
    <p:sldId id="3419" r:id="rId8"/>
    <p:sldId id="3435" r:id="rId9"/>
    <p:sldId id="3436" r:id="rId10"/>
    <p:sldId id="3437" r:id="rId11"/>
    <p:sldId id="3420" r:id="rId12"/>
    <p:sldId id="3367" r:id="rId13"/>
    <p:sldId id="2947" r:id="rId14"/>
    <p:sldId id="3422" r:id="rId15"/>
    <p:sldId id="3438" r:id="rId16"/>
    <p:sldId id="3439" r:id="rId17"/>
    <p:sldId id="3440" r:id="rId18"/>
    <p:sldId id="3441" r:id="rId19"/>
    <p:sldId id="3403" r:id="rId20"/>
    <p:sldId id="3318" r:id="rId21"/>
    <p:sldId id="3442" r:id="rId22"/>
    <p:sldId id="3421" r:id="rId23"/>
    <p:sldId id="3444" r:id="rId24"/>
    <p:sldId id="3446" r:id="rId25"/>
  </p:sldIdLst>
  <p:sldSz cx="12192000" cy="6858000"/>
  <p:notesSz cx="6796088" cy="9871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0D1D"/>
    <a:srgbClr val="1F1B3D"/>
    <a:srgbClr val="700000"/>
    <a:srgbClr val="CC9900"/>
    <a:srgbClr val="9D7163"/>
    <a:srgbClr val="00FFFF"/>
    <a:srgbClr val="FFFFFF"/>
    <a:srgbClr val="090925"/>
    <a:srgbClr val="FF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9" autoAdjust="0"/>
    <p:restoredTop sz="99498" autoAdjust="0"/>
  </p:normalViewPr>
  <p:slideViewPr>
    <p:cSldViewPr>
      <p:cViewPr varScale="1">
        <p:scale>
          <a:sx n="77" d="100"/>
          <a:sy n="77" d="100"/>
        </p:scale>
        <p:origin x="62"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796088" cy="987107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7" name="Text Box 2"/>
          <p:cNvSpPr txBox="1">
            <a:spLocks noChangeArrowheads="1"/>
          </p:cNvSpP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8" name="Text Box 3"/>
          <p:cNvSpPr txBox="1">
            <a:spLocks noChangeArrowheads="1"/>
          </p:cNvSpPr>
          <p:nvPr/>
        </p:nvSpPr>
        <p:spPr bwMode="auto">
          <a:xfrm>
            <a:off x="3851275"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36869" name="Rectangle 4"/>
          <p:cNvSpPr>
            <a:spLocks noGrp="1" noRot="1" noChangeAspect="1" noChangeArrowheads="1"/>
          </p:cNvSpPr>
          <p:nvPr>
            <p:ph type="sldImg"/>
          </p:nvPr>
        </p:nvSpPr>
        <p:spPr bwMode="auto">
          <a:xfrm>
            <a:off x="106363" y="739775"/>
            <a:ext cx="6583362" cy="3703638"/>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p:nvPr>
        </p:nvSpPr>
        <p:spPr bwMode="auto">
          <a:xfrm>
            <a:off x="906463" y="4691063"/>
            <a:ext cx="4983162" cy="4440237"/>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380538"/>
            <a:ext cx="2946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sz="2400"/>
          </a:p>
        </p:txBody>
      </p:sp>
      <p:sp>
        <p:nvSpPr>
          <p:cNvPr id="18439" name="Rectangle 7"/>
          <p:cNvSpPr>
            <a:spLocks noGrp="1" noChangeArrowheads="1"/>
          </p:cNvSpPr>
          <p:nvPr>
            <p:ph type="sldNum"/>
          </p:nvPr>
        </p:nvSpPr>
        <p:spPr bwMode="auto">
          <a:xfrm>
            <a:off x="3851275" y="9380538"/>
            <a:ext cx="2944813" cy="488950"/>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eaLnBrk="1" hangingPunct="1">
              <a:buSzPct val="45000"/>
              <a:buFont typeface="Wingdings" pitchFamily="2" charset="2"/>
              <a:buNone/>
              <a:tabLst>
                <a:tab pos="723900" algn="l"/>
                <a:tab pos="1447800" algn="l"/>
                <a:tab pos="2171700" algn="l"/>
                <a:tab pos="2895600"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192877" indent="0" algn="ctr">
              <a:buNone/>
              <a:defRPr/>
            </a:lvl2pPr>
            <a:lvl3pPr marL="385753" indent="0" algn="ctr">
              <a:buNone/>
              <a:defRPr/>
            </a:lvl3pPr>
            <a:lvl4pPr marL="578630" indent="0" algn="ctr">
              <a:buNone/>
              <a:defRPr/>
            </a:lvl4pPr>
            <a:lvl5pPr marL="771506" indent="0" algn="ctr">
              <a:buNone/>
              <a:defRPr/>
            </a:lvl5pPr>
            <a:lvl6pPr marL="964383" indent="0" algn="ctr">
              <a:buNone/>
              <a:defRPr/>
            </a:lvl6pPr>
            <a:lvl7pPr marL="1157259" indent="0" algn="ctr">
              <a:buNone/>
              <a:defRPr/>
            </a:lvl7pPr>
            <a:lvl8pPr marL="1350136" indent="0" algn="ctr">
              <a:buNone/>
              <a:defRPr/>
            </a:lvl8pPr>
            <a:lvl9pPr marL="1543012"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val="347240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val="368244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val="384216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val="1197362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val="405785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val="163010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val="52884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val="398018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val="74062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val="3101938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NZ"/>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val="112549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val="1871796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val="20669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val="98329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val="8860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1688"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lvl1pPr>
            <a:lvl2pPr marL="192877" indent="0">
              <a:buNone/>
              <a:defRPr sz="760"/>
            </a:lvl2pPr>
            <a:lvl3pPr marL="385753" indent="0">
              <a:buNone/>
              <a:defRPr sz="675"/>
            </a:lvl3pPr>
            <a:lvl4pPr marL="578630" indent="0">
              <a:buNone/>
              <a:defRPr sz="591"/>
            </a:lvl4pPr>
            <a:lvl5pPr marL="771506" indent="0">
              <a:buNone/>
              <a:defRPr sz="591"/>
            </a:lvl5pPr>
            <a:lvl6pPr marL="964383" indent="0">
              <a:buNone/>
              <a:defRPr sz="591"/>
            </a:lvl6pPr>
            <a:lvl7pPr marL="1157259" indent="0">
              <a:buNone/>
              <a:defRPr sz="591"/>
            </a:lvl7pPr>
            <a:lvl8pPr marL="1350136" indent="0">
              <a:buNone/>
              <a:defRPr sz="591"/>
            </a:lvl8pPr>
            <a:lvl9pPr marL="1543012" indent="0">
              <a:buNone/>
              <a:defRPr sz="59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val="346800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val="69400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val="341879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val="411009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val="127934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endParaRPr lang="en-NZ"/>
          </a:p>
        </p:txBody>
      </p:sp>
      <p:sp>
        <p:nvSpPr>
          <p:cNvPr id="3" name="Content Placeholder 2"/>
          <p:cNvSpPr>
            <a:spLocks noGrp="1"/>
          </p:cNvSpPr>
          <p:nvPr>
            <p:ph idx="1"/>
          </p:nvPr>
        </p:nvSpPr>
        <p:spPr>
          <a:xfrm>
            <a:off x="4766733" y="273063"/>
            <a:ext cx="6815667" cy="5853113"/>
          </a:xfrm>
        </p:spPr>
        <p:txBody>
          <a:bodyPr/>
          <a:lstStyle>
            <a:lvl1pPr>
              <a:defRPr sz="1351"/>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val="302396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351"/>
            </a:lvl1pPr>
            <a:lvl2pPr marL="192877" indent="0">
              <a:buNone/>
              <a:defRPr sz="1181"/>
            </a:lvl2pPr>
            <a:lvl3pPr marL="385753" indent="0">
              <a:buNone/>
              <a:defRPr sz="1013"/>
            </a:lvl3pPr>
            <a:lvl4pPr marL="578630" indent="0">
              <a:buNone/>
              <a:defRPr sz="844"/>
            </a:lvl4pPr>
            <a:lvl5pPr marL="771506" indent="0">
              <a:buNone/>
              <a:defRPr sz="844"/>
            </a:lvl5pPr>
            <a:lvl6pPr marL="964383" indent="0">
              <a:buNone/>
              <a:defRPr sz="844"/>
            </a:lvl6pPr>
            <a:lvl7pPr marL="1157259" indent="0">
              <a:buNone/>
              <a:defRPr sz="844"/>
            </a:lvl7pPr>
            <a:lvl8pPr marL="1350136" indent="0">
              <a:buNone/>
              <a:defRPr sz="844"/>
            </a:lvl8pPr>
            <a:lvl9pPr marL="1543012" indent="0">
              <a:buNone/>
              <a:defRPr sz="844"/>
            </a:lvl9pPr>
          </a:lstStyle>
          <a:p>
            <a:pPr lvl="0"/>
            <a:endParaRPr lang="en-NZ"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val="303884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3"/>
            <a:ext cx="103610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59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val="284663811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mj-lt"/>
          <a:ea typeface="+mj-ea"/>
          <a:cs typeface="+mj-cs"/>
        </a:defRPr>
      </a:lvl1pPr>
      <a:lvl2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2pPr>
      <a:lvl3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3pPr>
      <a:lvl4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4pPr>
      <a:lvl5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5pPr>
      <a:lvl6pPr marL="106082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6pPr>
      <a:lvl7pPr marL="1253698"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7pPr>
      <a:lvl8pPr marL="1446575"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8pPr>
      <a:lvl9pPr marL="163945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9pPr>
    </p:titleStyle>
    <p:bodyStyle>
      <a:lvl1pPr marL="144658" indent="-144658" algn="l" defTabSz="189529" rtl="0" eaLnBrk="0" fontAlgn="base" hangingPunct="0">
        <a:lnSpc>
          <a:spcPct val="90000"/>
        </a:lnSpc>
        <a:spcBef>
          <a:spcPts val="255"/>
        </a:spcBef>
        <a:spcAft>
          <a:spcPct val="0"/>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cs typeface="+mn-cs"/>
        </a:defRPr>
      </a:lvl1pPr>
      <a:lvl2pPr marL="313425" indent="-120548" algn="l" defTabSz="189529" rtl="0" eaLnBrk="0" fontAlgn="base" hangingPunct="0">
        <a:spcBef>
          <a:spcPts val="127"/>
        </a:spcBef>
        <a:spcAft>
          <a:spcPts val="1519"/>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defRPr>
      </a:lvl2pPr>
      <a:lvl3pPr marL="482192" indent="-96439" algn="l" defTabSz="189529" rtl="0" eaLnBrk="0" fontAlgn="base" hangingPunct="0">
        <a:spcBef>
          <a:spcPts val="507"/>
        </a:spcBef>
        <a:spcAft>
          <a:spcPts val="43"/>
        </a:spcAft>
        <a:buClr>
          <a:srgbClr val="000000"/>
        </a:buClr>
        <a:buSzPct val="100000"/>
        <a:buFont typeface="Times New Roman" pitchFamily="18" charset="0"/>
        <a:buChar char="•"/>
        <a:defRPr sz="675" b="1">
          <a:solidFill>
            <a:srgbClr val="CCFFCC"/>
          </a:solidFill>
          <a:latin typeface="Times New Roman" pitchFamily="18" charset="0"/>
          <a:ea typeface="新細明體" pitchFamily="18" charset="-120"/>
        </a:defRPr>
      </a:lvl3pPr>
      <a:lvl4pPr marL="675068" indent="-96439" algn="l" defTabSz="189529" rtl="0" eaLnBrk="0" fontAlgn="base" hangingPunct="0">
        <a:lnSpc>
          <a:spcPct val="80000"/>
        </a:lnSpc>
        <a:spcBef>
          <a:spcPct val="0"/>
        </a:spcBef>
        <a:spcAft>
          <a:spcPts val="1160"/>
        </a:spcAft>
        <a:buClr>
          <a:srgbClr val="000000"/>
        </a:buClr>
        <a:buSzPct val="100000"/>
        <a:buFont typeface="Times New Roman" pitchFamily="18" charset="0"/>
        <a:buChar char="–"/>
        <a:defRPr sz="1856" b="1">
          <a:solidFill>
            <a:srgbClr val="CCFF66"/>
          </a:solidFill>
          <a:latin typeface="Times New Roman" pitchFamily="18" charset="0"/>
          <a:ea typeface="新細明體" pitchFamily="18" charset="-120"/>
        </a:defRPr>
      </a:lvl4pPr>
      <a:lvl5pPr marL="867945" indent="-96439" algn="l" defTabSz="189529" rtl="0" eaLnBrk="0" fontAlgn="base" hangingPunct="0">
        <a:lnSpc>
          <a:spcPct val="80000"/>
        </a:lnSpc>
        <a:spcBef>
          <a:spcPts val="296"/>
        </a:spcBef>
        <a:spcAft>
          <a:spcPct val="0"/>
        </a:spcAft>
        <a:buClr>
          <a:srgbClr val="000000"/>
        </a:buClr>
        <a:buSzPct val="100000"/>
        <a:buFont typeface="Times New Roman" pitchFamily="18" charset="0"/>
        <a:buChar char="»"/>
        <a:defRPr sz="1181">
          <a:solidFill>
            <a:srgbClr val="FFFFFF"/>
          </a:solidFill>
          <a:latin typeface="Times New Roman" pitchFamily="18" charset="0"/>
          <a:ea typeface="新細明體" pitchFamily="18" charset="-120"/>
        </a:defRPr>
      </a:lvl5pPr>
      <a:lvl6pPr marL="106082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6pPr>
      <a:lvl7pPr marL="1253698"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7pPr>
      <a:lvl8pPr marL="1446575"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8pPr>
      <a:lvl9pPr marL="163945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3" algn="l" defTabSz="385753" rtl="0" eaLnBrk="1" latinLnBrk="0" hangingPunct="1">
        <a:defRPr sz="760" kern="1200">
          <a:solidFill>
            <a:schemeClr val="tx1"/>
          </a:solidFill>
          <a:latin typeface="+mn-lt"/>
          <a:ea typeface="+mn-ea"/>
          <a:cs typeface="+mn-cs"/>
        </a:defRPr>
      </a:lvl6pPr>
      <a:lvl7pPr marL="1157259" algn="l" defTabSz="385753" rtl="0" eaLnBrk="1" latinLnBrk="0" hangingPunct="1">
        <a:defRPr sz="760" kern="1200">
          <a:solidFill>
            <a:schemeClr val="tx1"/>
          </a:solidFill>
          <a:latin typeface="+mn-lt"/>
          <a:ea typeface="+mn-ea"/>
          <a:cs typeface="+mn-cs"/>
        </a:defRPr>
      </a:lvl7pPr>
      <a:lvl8pPr marL="1350136"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59"/>
            <a:ext cx="1036108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1051">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1051">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105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val="4285585646"/>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mj-lt"/>
          <a:ea typeface="+mj-ea"/>
          <a:cs typeface="+mj-cs"/>
        </a:defRPr>
      </a:lvl1pPr>
      <a:lvl2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2pPr>
      <a:lvl3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3pPr>
      <a:lvl4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4pPr>
      <a:lvl5pPr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5pPr>
      <a:lvl6pPr marL="1885904"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6pPr>
      <a:lvl7pPr marL="2228795"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7pPr>
      <a:lvl8pPr marL="2571686"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8pPr>
      <a:lvl9pPr marL="2914578" indent="-171446" algn="l" defTabSz="336938" rtl="0" eaLnBrk="0" fontAlgn="base" hangingPunct="0">
        <a:spcBef>
          <a:spcPct val="0"/>
        </a:spcBef>
        <a:spcAft>
          <a:spcPct val="0"/>
        </a:spcAft>
        <a:buClr>
          <a:srgbClr val="000000"/>
        </a:buClr>
        <a:buSzPct val="100000"/>
        <a:buFont typeface="Times New Roman" pitchFamily="18" charset="0"/>
        <a:defRPr sz="2100">
          <a:solidFill>
            <a:srgbClr val="FFCCFF"/>
          </a:solidFill>
          <a:latin typeface="華康新儷粗黑" pitchFamily="34" charset="-120"/>
          <a:ea typeface="華康新儷粗黑" pitchFamily="34" charset="-120"/>
        </a:defRPr>
      </a:lvl9pPr>
    </p:titleStyle>
    <p:bodyStyle>
      <a:lvl1pPr marL="257168" indent="-257168" algn="l" defTabSz="336938" rtl="0" eaLnBrk="0" fontAlgn="base" hangingPunct="0">
        <a:lnSpc>
          <a:spcPct val="90000"/>
        </a:lnSpc>
        <a:spcBef>
          <a:spcPts val="451"/>
        </a:spcBef>
        <a:spcAft>
          <a:spcPct val="0"/>
        </a:spcAft>
        <a:buClr>
          <a:srgbClr val="000000"/>
        </a:buClr>
        <a:buSzPct val="100000"/>
        <a:buFont typeface="Times New Roman" pitchFamily="18" charset="0"/>
        <a:buChar char="•"/>
        <a:defRPr sz="3600" b="1">
          <a:solidFill>
            <a:srgbClr val="CCFFCC"/>
          </a:solidFill>
          <a:latin typeface="標楷體" pitchFamily="65" charset="-120"/>
          <a:ea typeface="標楷體" pitchFamily="65" charset="-120"/>
          <a:cs typeface="+mn-cs"/>
        </a:defRPr>
      </a:lvl1pPr>
      <a:lvl2pPr marL="557199" indent="-214308" algn="l" defTabSz="336938" rtl="0" eaLnBrk="0" fontAlgn="base" hangingPunct="0">
        <a:spcBef>
          <a:spcPts val="225"/>
        </a:spcBef>
        <a:spcAft>
          <a:spcPts val="2700"/>
        </a:spcAft>
        <a:buClr>
          <a:srgbClr val="000000"/>
        </a:buClr>
        <a:buSzPct val="100000"/>
        <a:buFont typeface="Times New Roman" pitchFamily="18" charset="0"/>
        <a:buChar char="–"/>
        <a:defRPr sz="3600" b="1">
          <a:solidFill>
            <a:srgbClr val="CCFFCC"/>
          </a:solidFill>
          <a:latin typeface="標楷體" pitchFamily="65" charset="-120"/>
          <a:ea typeface="標楷體" pitchFamily="65" charset="-120"/>
        </a:defRPr>
      </a:lvl2pPr>
      <a:lvl3pPr marL="857229" indent="-171446" algn="l" defTabSz="336938" rtl="0" eaLnBrk="0" fontAlgn="base" hangingPunct="0">
        <a:spcBef>
          <a:spcPts val="900"/>
        </a:spcBef>
        <a:spcAft>
          <a:spcPts val="75"/>
        </a:spcAft>
        <a:buClr>
          <a:srgbClr val="000000"/>
        </a:buClr>
        <a:buSzPct val="100000"/>
        <a:buFont typeface="Times New Roman" pitchFamily="18" charset="0"/>
        <a:buChar char="•"/>
        <a:defRPr sz="1200" b="1">
          <a:solidFill>
            <a:srgbClr val="CCFFCC"/>
          </a:solidFill>
          <a:latin typeface="Times New Roman" pitchFamily="18" charset="0"/>
          <a:ea typeface="新細明體" pitchFamily="18" charset="-120"/>
        </a:defRPr>
      </a:lvl3pPr>
      <a:lvl4pPr marL="1200121" indent="-171446" algn="l" defTabSz="336938" rtl="0" eaLnBrk="0" fontAlgn="base" hangingPunct="0">
        <a:lnSpc>
          <a:spcPct val="80000"/>
        </a:lnSpc>
        <a:spcBef>
          <a:spcPct val="0"/>
        </a:spcBef>
        <a:spcAft>
          <a:spcPts val="2063"/>
        </a:spcAft>
        <a:buClr>
          <a:srgbClr val="000000"/>
        </a:buClr>
        <a:buSzPct val="100000"/>
        <a:buFont typeface="Times New Roman" pitchFamily="18" charset="0"/>
        <a:buChar char="–"/>
        <a:defRPr sz="3300" b="1">
          <a:solidFill>
            <a:srgbClr val="CCFF66"/>
          </a:solidFill>
          <a:latin typeface="Times New Roman" pitchFamily="18" charset="0"/>
          <a:ea typeface="新細明體" pitchFamily="18" charset="-120"/>
        </a:defRPr>
      </a:lvl4pPr>
      <a:lvl5pPr marL="1543012" indent="-171446" algn="l" defTabSz="336938" rtl="0" eaLnBrk="0" fontAlgn="base" hangingPunct="0">
        <a:lnSpc>
          <a:spcPct val="80000"/>
        </a:lnSpc>
        <a:spcBef>
          <a:spcPts val="525"/>
        </a:spcBef>
        <a:spcAft>
          <a:spcPct val="0"/>
        </a:spcAft>
        <a:buClr>
          <a:srgbClr val="000000"/>
        </a:buClr>
        <a:buSzPct val="100000"/>
        <a:buFont typeface="Times New Roman" pitchFamily="18" charset="0"/>
        <a:buChar char="»"/>
        <a:defRPr sz="2100">
          <a:solidFill>
            <a:srgbClr val="FFFFFF"/>
          </a:solidFill>
          <a:latin typeface="Times New Roman" pitchFamily="18" charset="0"/>
          <a:ea typeface="新細明體" pitchFamily="18" charset="-120"/>
        </a:defRPr>
      </a:lvl5pPr>
      <a:lvl6pPr marL="1885904"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6pPr>
      <a:lvl7pPr marL="2228795"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7pPr>
      <a:lvl8pPr marL="2571686"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8pPr>
      <a:lvl9pPr marL="2914578" indent="-171446" algn="l" defTabSz="336938" rtl="0" eaLnBrk="0" fontAlgn="base" hangingPunct="0">
        <a:lnSpc>
          <a:spcPct val="80000"/>
        </a:lnSpc>
        <a:spcBef>
          <a:spcPts val="525"/>
        </a:spcBef>
        <a:spcAft>
          <a:spcPct val="0"/>
        </a:spcAft>
        <a:buClr>
          <a:srgbClr val="000000"/>
        </a:buClr>
        <a:buSzPct val="100000"/>
        <a:buFont typeface="Times New Roman" pitchFamily="18" charset="0"/>
        <a:defRPr sz="2100">
          <a:solidFill>
            <a:srgbClr val="FFFFFF"/>
          </a:solidFill>
          <a:latin typeface="Times New Roman" pitchFamily="18" charset="0"/>
          <a:ea typeface="新細明體" charset="-120"/>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2667000" y="2344087"/>
            <a:ext cx="6858000" cy="2169825"/>
          </a:xfrm>
          <a:prstGeom prst="rect">
            <a:avLst/>
          </a:prstGeom>
        </p:spPr>
        <p:txBody>
          <a:bodyPr wrap="square">
            <a:spAutoFit/>
          </a:bodyPr>
          <a:lstStyle/>
          <a:p>
            <a:pPr algn="ctr"/>
            <a:r>
              <a:rPr lang="en-AU" sz="7200" b="1" i="1" dirty="0">
                <a:latin typeface="Papyrus" panose="03070502060502030205" pitchFamily="66" charset="0"/>
                <a:cs typeface="Times New Roman" panose="02020603050405020304" pitchFamily="18" charset="0"/>
              </a:rPr>
              <a:t>Bible Reading</a:t>
            </a:r>
          </a:p>
          <a:p>
            <a:pPr algn="ctr"/>
            <a:r>
              <a:rPr lang="en-AU" sz="5400" b="1" dirty="0">
                <a:latin typeface="Papyrus" panose="03070502060502030205" pitchFamily="66" charset="0"/>
                <a:cs typeface="Times New Roman" panose="02020603050405020304" pitchFamily="18" charset="0"/>
              </a:rPr>
              <a:t>Philip Adams</a:t>
            </a:r>
          </a:p>
          <a:p>
            <a:pPr algn="ctr"/>
            <a:endParaRPr lang="en-AU" sz="900" b="1" i="1" dirty="0">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val="2840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58248" y="2780928"/>
            <a:ext cx="2178802" cy="523220"/>
          </a:xfrm>
          <a:prstGeom prst="rect">
            <a:avLst/>
          </a:prstGeom>
          <a:noFill/>
        </p:spPr>
        <p:txBody>
          <a:bodyPr wrap="none" rtlCol="0">
            <a:spAutoFit/>
          </a:bodyPr>
          <a:lstStyle/>
          <a:p>
            <a:r>
              <a:rPr lang="en-AU" sz="2800" b="1" dirty="0">
                <a:ln>
                  <a:solidFill>
                    <a:sysClr val="windowText" lastClr="000000"/>
                  </a:solidFill>
                </a:ln>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John 5:1-18</a:t>
            </a:r>
          </a:p>
        </p:txBody>
      </p:sp>
      <p:sp>
        <p:nvSpPr>
          <p:cNvPr id="3" name="TextBox 2"/>
          <p:cNvSpPr txBox="1"/>
          <p:nvPr/>
        </p:nvSpPr>
        <p:spPr>
          <a:xfrm>
            <a:off x="529070" y="260648"/>
            <a:ext cx="3437159" cy="2400657"/>
          </a:xfrm>
          <a:prstGeom prst="rect">
            <a:avLst/>
          </a:prstGeom>
          <a:noFill/>
        </p:spPr>
        <p:txBody>
          <a:bodyPr wrap="none" rtlCol="0">
            <a:spAutoFit/>
          </a:bodyPr>
          <a:lstStyle/>
          <a:p>
            <a:pPr algn="ctr"/>
            <a:r>
              <a:rPr lang="en-AU" sz="8400" b="1" dirty="0">
                <a:ln>
                  <a:solidFill>
                    <a:sysClr val="windowText" lastClr="000000"/>
                  </a:solidFill>
                </a:ln>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JESUS</a:t>
            </a:r>
          </a:p>
          <a:p>
            <a:pPr algn="ctr"/>
            <a:r>
              <a:rPr lang="en-AU" sz="3000" b="1" dirty="0">
                <a:ln>
                  <a:solidFill>
                    <a:sysClr val="windowText" lastClr="000000"/>
                  </a:solidFill>
                </a:ln>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Healing a man at</a:t>
            </a:r>
          </a:p>
          <a:p>
            <a:pPr algn="ctr"/>
            <a:r>
              <a:rPr lang="en-AU" sz="3600" b="1" dirty="0">
                <a:ln>
                  <a:solidFill>
                    <a:sysClr val="windowText" lastClr="000000"/>
                  </a:solidFill>
                </a:ln>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Bethesda Pool</a:t>
            </a:r>
          </a:p>
        </p:txBody>
      </p:sp>
    </p:spTree>
    <p:extLst>
      <p:ext uri="{BB962C8B-B14F-4D97-AF65-F5344CB8AC3E}">
        <p14:creationId xmlns:p14="http://schemas.microsoft.com/office/powerpoint/2010/main" val="22191532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1118566"/>
              </p:ext>
            </p:extLst>
          </p:nvPr>
        </p:nvGraphicFramePr>
        <p:xfrm>
          <a:off x="191344" y="260648"/>
          <a:ext cx="11809311" cy="6245656"/>
        </p:xfrm>
        <a:graphic>
          <a:graphicData uri="http://schemas.openxmlformats.org/drawingml/2006/table">
            <a:tbl>
              <a:tblPr firstRow="1" bandRow="1">
                <a:tableStyleId>{073A0DAA-6AF3-43AB-8588-CEC1D06C72B9}</a:tableStyleId>
              </a:tblPr>
              <a:tblGrid>
                <a:gridCol w="5832648">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5760639">
                  <a:extLst>
                    <a:ext uri="{9D8B030D-6E8A-4147-A177-3AD203B41FA5}">
                      <a16:colId xmlns:a16="http://schemas.microsoft.com/office/drawing/2014/main" val="20002"/>
                    </a:ext>
                  </a:extLst>
                </a:gridCol>
              </a:tblGrid>
              <a:tr h="720080">
                <a:tc>
                  <a:txBody>
                    <a:bodyPr/>
                    <a:lstStyle/>
                    <a:p>
                      <a:pPr algn="r"/>
                      <a:r>
                        <a:rPr lang="en-AU" sz="2000" b="1" kern="1200" dirty="0">
                          <a:solidFill>
                            <a:schemeClr val="lt1"/>
                          </a:solidFill>
                          <a:effectLst/>
                          <a:latin typeface="Arial Black" panose="020B0A04020102020204" pitchFamily="34" charset="0"/>
                          <a:ea typeface="+mn-ea"/>
                          <a:cs typeface="+mn-cs"/>
                        </a:rPr>
                        <a:t>(John 4:43-54) Royal Official</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AU" sz="2000" b="1" kern="1200" dirty="0">
                          <a:solidFill>
                            <a:schemeClr val="lt1"/>
                          </a:solidFill>
                          <a:effectLst/>
                          <a:latin typeface="Arial Black" panose="020B0A04020102020204" pitchFamily="34" charset="0"/>
                          <a:ea typeface="+mn-ea"/>
                          <a:cs typeface="+mn-cs"/>
                        </a:rPr>
                        <a:t>The sick man (John 5:1-18)</a:t>
                      </a:r>
                    </a:p>
                  </a:txBody>
                  <a:tcPr anchor="ctr"/>
                </a:tc>
                <a:extLst>
                  <a:ext uri="{0D108BD9-81ED-4DB2-BD59-A6C34878D82A}">
                    <a16:rowId xmlns:a16="http://schemas.microsoft.com/office/drawing/2014/main" val="10000"/>
                  </a:ext>
                </a:extLst>
              </a:tr>
              <a:tr h="504056">
                <a:tc>
                  <a:txBody>
                    <a:bodyPr/>
                    <a:lstStyle/>
                    <a:p>
                      <a:pPr algn="r"/>
                      <a:r>
                        <a:rPr lang="en-AU" sz="2000" kern="1200" dirty="0">
                          <a:solidFill>
                            <a:schemeClr val="dk1"/>
                          </a:solidFill>
                          <a:effectLst/>
                          <a:latin typeface="Arial Black" panose="020B0A04020102020204" pitchFamily="34" charset="0"/>
                          <a:ea typeface="+mn-ea"/>
                          <a:cs typeface="+mn-cs"/>
                        </a:rPr>
                        <a:t>Roman</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dirty="0">
                          <a:solidFill>
                            <a:schemeClr val="dk1"/>
                          </a:solidFill>
                          <a:effectLst/>
                          <a:latin typeface="Arial Black" panose="020B0A04020102020204" pitchFamily="34" charset="0"/>
                          <a:ea typeface="+mn-ea"/>
                          <a:cs typeface="+mn-cs"/>
                        </a:rPr>
                        <a:t>Possibly Jew</a:t>
                      </a:r>
                      <a:endParaRPr lang="en-AU" sz="2000" dirty="0">
                        <a:latin typeface="Arial Black" panose="020B0A04020102020204" pitchFamily="34" charset="0"/>
                      </a:endParaRPr>
                    </a:p>
                  </a:txBody>
                  <a:tcPr anchor="ctr"/>
                </a:tc>
                <a:extLst>
                  <a:ext uri="{0D108BD9-81ED-4DB2-BD59-A6C34878D82A}">
                    <a16:rowId xmlns:a16="http://schemas.microsoft.com/office/drawing/2014/main" val="10001"/>
                  </a:ext>
                </a:extLst>
              </a:tr>
              <a:tr h="504056">
                <a:tc>
                  <a:txBody>
                    <a:bodyPr/>
                    <a:lstStyle/>
                    <a:p>
                      <a:pPr algn="r"/>
                      <a:r>
                        <a:rPr lang="en-AU" sz="2000" kern="1200" dirty="0">
                          <a:solidFill>
                            <a:schemeClr val="dk1"/>
                          </a:solidFill>
                          <a:effectLst/>
                          <a:latin typeface="Arial Black" panose="020B0A04020102020204" pitchFamily="34" charset="0"/>
                          <a:ea typeface="+mn-ea"/>
                          <a:cs typeface="+mn-cs"/>
                        </a:rPr>
                        <a:t>Name: Unknown</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dirty="0">
                          <a:solidFill>
                            <a:schemeClr val="dk1"/>
                          </a:solidFill>
                          <a:effectLst/>
                          <a:latin typeface="Arial Black" panose="020B0A04020102020204" pitchFamily="34" charset="0"/>
                          <a:ea typeface="+mn-ea"/>
                          <a:cs typeface="+mn-cs"/>
                        </a:rPr>
                        <a:t>Name: Unknown</a:t>
                      </a:r>
                      <a:endParaRPr lang="en-AU" sz="2000" dirty="0">
                        <a:latin typeface="Arial Black" panose="020B0A04020102020204" pitchFamily="34" charset="0"/>
                      </a:endParaRPr>
                    </a:p>
                  </a:txBody>
                  <a:tcPr anchor="ctr"/>
                </a:tc>
                <a:extLst>
                  <a:ext uri="{0D108BD9-81ED-4DB2-BD59-A6C34878D82A}">
                    <a16:rowId xmlns:a16="http://schemas.microsoft.com/office/drawing/2014/main" val="10002"/>
                  </a:ext>
                </a:extLst>
              </a:tr>
              <a:tr h="576064">
                <a:tc>
                  <a:txBody>
                    <a:bodyPr/>
                    <a:lstStyle/>
                    <a:p>
                      <a:pPr algn="r"/>
                      <a:r>
                        <a:rPr lang="en-AU" sz="2000" kern="1200" dirty="0">
                          <a:solidFill>
                            <a:schemeClr val="dk1"/>
                          </a:solidFill>
                          <a:effectLst/>
                          <a:latin typeface="Arial Black" panose="020B0A04020102020204" pitchFamily="34" charset="0"/>
                          <a:ea typeface="+mn-ea"/>
                          <a:cs typeface="+mn-cs"/>
                        </a:rPr>
                        <a:t>Strong</a:t>
                      </a:r>
                      <a:r>
                        <a:rPr lang="en-AU" sz="2000" kern="1200" baseline="0" dirty="0">
                          <a:solidFill>
                            <a:schemeClr val="dk1"/>
                          </a:solidFill>
                          <a:effectLst/>
                          <a:latin typeface="Arial Black" panose="020B0A04020102020204" pitchFamily="34" charset="0"/>
                          <a:ea typeface="+mn-ea"/>
                          <a:cs typeface="+mn-cs"/>
                        </a:rPr>
                        <a:t> and healthy but son sick</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baseline="0" dirty="0">
                          <a:latin typeface="Arial Black" panose="020B0A04020102020204" pitchFamily="34" charset="0"/>
                        </a:rPr>
                        <a:t>Sick for 38 years</a:t>
                      </a:r>
                      <a:endParaRPr lang="en-AU" sz="2000" dirty="0">
                        <a:latin typeface="Arial Black" panose="020B0A04020102020204" pitchFamily="34" charset="0"/>
                      </a:endParaRPr>
                    </a:p>
                  </a:txBody>
                  <a:tcPr anchor="ctr"/>
                </a:tc>
                <a:extLst>
                  <a:ext uri="{0D108BD9-81ED-4DB2-BD59-A6C34878D82A}">
                    <a16:rowId xmlns:a16="http://schemas.microsoft.com/office/drawing/2014/main" val="10003"/>
                  </a:ext>
                </a:extLst>
              </a:tr>
              <a:tr h="504056">
                <a:tc>
                  <a:txBody>
                    <a:bodyPr/>
                    <a:lstStyle/>
                    <a:p>
                      <a:pPr algn="r"/>
                      <a:r>
                        <a:rPr lang="en-AU" sz="2000" kern="1200" dirty="0">
                          <a:solidFill>
                            <a:schemeClr val="dk1"/>
                          </a:solidFill>
                          <a:effectLst/>
                          <a:latin typeface="Arial Black" panose="020B0A04020102020204" pitchFamily="34" charset="0"/>
                          <a:ea typeface="+mn-ea"/>
                          <a:cs typeface="+mn-cs"/>
                        </a:rPr>
                        <a:t>Came</a:t>
                      </a:r>
                      <a:r>
                        <a:rPr lang="en-AU" sz="2000" kern="1200" baseline="0" dirty="0">
                          <a:solidFill>
                            <a:schemeClr val="dk1"/>
                          </a:solidFill>
                          <a:effectLst/>
                          <a:latin typeface="Arial Black" panose="020B0A04020102020204" pitchFamily="34" charset="0"/>
                          <a:ea typeface="+mn-ea"/>
                          <a:cs typeface="+mn-cs"/>
                        </a:rPr>
                        <a:t> to Jesus</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dirty="0">
                          <a:solidFill>
                            <a:schemeClr val="dk1"/>
                          </a:solidFill>
                          <a:effectLst/>
                          <a:latin typeface="Arial Black" panose="020B0A04020102020204" pitchFamily="34" charset="0"/>
                          <a:ea typeface="+mn-ea"/>
                          <a:cs typeface="+mn-cs"/>
                        </a:rPr>
                        <a:t>Jesus go to him</a:t>
                      </a:r>
                      <a:endParaRPr lang="en-AU" sz="2000" dirty="0">
                        <a:latin typeface="Arial Black" panose="020B0A04020102020204" pitchFamily="34" charset="0"/>
                      </a:endParaRPr>
                    </a:p>
                  </a:txBody>
                  <a:tcPr anchor="ctr"/>
                </a:tc>
                <a:extLst>
                  <a:ext uri="{0D108BD9-81ED-4DB2-BD59-A6C34878D82A}">
                    <a16:rowId xmlns:a16="http://schemas.microsoft.com/office/drawing/2014/main" val="10004"/>
                  </a:ext>
                </a:extLst>
              </a:tr>
              <a:tr h="576064">
                <a:tc>
                  <a:txBody>
                    <a:bodyPr/>
                    <a:lstStyle/>
                    <a:p>
                      <a:pPr algn="r"/>
                      <a:r>
                        <a:rPr lang="en-AU" sz="2000" dirty="0">
                          <a:latin typeface="Arial Black" panose="020B0A04020102020204" pitchFamily="34" charset="0"/>
                        </a:rPr>
                        <a:t>Begged</a:t>
                      </a:r>
                      <a:r>
                        <a:rPr lang="en-AU" sz="2000" baseline="0" dirty="0">
                          <a:latin typeface="Arial Black" panose="020B0A04020102020204" pitchFamily="34" charset="0"/>
                        </a:rPr>
                        <a:t> Jesus to heal his son</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dirty="0">
                          <a:solidFill>
                            <a:schemeClr val="dk1"/>
                          </a:solidFill>
                          <a:effectLst/>
                          <a:latin typeface="Arial Black" panose="020B0A04020102020204" pitchFamily="34" charset="0"/>
                          <a:ea typeface="+mn-ea"/>
                          <a:cs typeface="+mn-cs"/>
                        </a:rPr>
                        <a:t>Jesus asked:</a:t>
                      </a:r>
                      <a:r>
                        <a:rPr lang="en-AU" sz="2000" kern="1200" baseline="0" dirty="0">
                          <a:solidFill>
                            <a:schemeClr val="dk1"/>
                          </a:solidFill>
                          <a:effectLst/>
                          <a:latin typeface="Arial Black" panose="020B0A04020102020204" pitchFamily="34" charset="0"/>
                          <a:ea typeface="+mn-ea"/>
                          <a:cs typeface="+mn-cs"/>
                        </a:rPr>
                        <a:t> “You want to get well?”</a:t>
                      </a:r>
                      <a:endParaRPr lang="en-AU" sz="2000" dirty="0">
                        <a:latin typeface="Arial Black" panose="020B0A04020102020204" pitchFamily="34" charset="0"/>
                      </a:endParaRPr>
                    </a:p>
                  </a:txBody>
                  <a:tcPr anchor="ctr"/>
                </a:tc>
                <a:extLst>
                  <a:ext uri="{0D108BD9-81ED-4DB2-BD59-A6C34878D82A}">
                    <a16:rowId xmlns:a16="http://schemas.microsoft.com/office/drawing/2014/main" val="10005"/>
                  </a:ext>
                </a:extLst>
              </a:tr>
              <a:tr h="792088">
                <a:tc>
                  <a:txBody>
                    <a:bodyPr/>
                    <a:lstStyle/>
                    <a:p>
                      <a:pPr algn="r"/>
                      <a:r>
                        <a:rPr lang="en-AU" sz="2000" dirty="0">
                          <a:latin typeface="Arial Black" panose="020B0A04020102020204" pitchFamily="34" charset="0"/>
                        </a:rPr>
                        <a:t>Never</a:t>
                      </a:r>
                      <a:r>
                        <a:rPr lang="en-AU" sz="2000" baseline="0" dirty="0">
                          <a:latin typeface="Arial Black" panose="020B0A04020102020204" pitchFamily="34" charset="0"/>
                        </a:rPr>
                        <a:t> met </a:t>
                      </a:r>
                      <a:r>
                        <a:rPr lang="en-AU" sz="2000" dirty="0">
                          <a:latin typeface="Arial Black" panose="020B0A04020102020204" pitchFamily="34" charset="0"/>
                        </a:rPr>
                        <a:t>Jesus</a:t>
                      </a:r>
                    </a:p>
                    <a:p>
                      <a:pPr algn="r"/>
                      <a:r>
                        <a:rPr lang="en-AU" sz="2000" dirty="0">
                          <a:latin typeface="Arial Black" panose="020B0A04020102020204" pitchFamily="34" charset="0"/>
                        </a:rPr>
                        <a:t>(knew Him</a:t>
                      </a:r>
                      <a:r>
                        <a:rPr lang="en-AU" sz="2000" baseline="0" dirty="0">
                          <a:latin typeface="Arial Black" panose="020B0A04020102020204" pitchFamily="34" charset="0"/>
                        </a:rPr>
                        <a:t> as miracle worker)</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dirty="0">
                          <a:solidFill>
                            <a:schemeClr val="dk1"/>
                          </a:solidFill>
                          <a:effectLst/>
                          <a:latin typeface="Arial Black" panose="020B0A04020102020204" pitchFamily="34" charset="0"/>
                          <a:ea typeface="+mn-ea"/>
                          <a:cs typeface="+mn-cs"/>
                        </a:rPr>
                        <a:t>Never met Jesus</a:t>
                      </a:r>
                    </a:p>
                    <a:p>
                      <a:pPr algn="l"/>
                      <a:r>
                        <a:rPr lang="en-AU" sz="2000" kern="1200" dirty="0">
                          <a:solidFill>
                            <a:schemeClr val="dk1"/>
                          </a:solidFill>
                          <a:effectLst/>
                          <a:latin typeface="Arial Black" panose="020B0A04020102020204" pitchFamily="34" charset="0"/>
                          <a:ea typeface="+mn-ea"/>
                          <a:cs typeface="+mn-cs"/>
                        </a:rPr>
                        <a:t>(</a:t>
                      </a:r>
                      <a:r>
                        <a:rPr lang="en-AU" sz="2000" kern="1200" baseline="0" dirty="0">
                          <a:solidFill>
                            <a:schemeClr val="dk1"/>
                          </a:solidFill>
                          <a:effectLst/>
                          <a:latin typeface="Arial Black" panose="020B0A04020102020204" pitchFamily="34" charset="0"/>
                          <a:ea typeface="+mn-ea"/>
                          <a:cs typeface="+mn-cs"/>
                        </a:rPr>
                        <a:t>no idea who He was)</a:t>
                      </a:r>
                      <a:endParaRPr lang="en-AU" sz="2000" dirty="0">
                        <a:latin typeface="Arial Black" panose="020B0A04020102020204" pitchFamily="34" charset="0"/>
                      </a:endParaRPr>
                    </a:p>
                  </a:txBody>
                  <a:tcPr anchor="ctr"/>
                </a:tc>
                <a:extLst>
                  <a:ext uri="{0D108BD9-81ED-4DB2-BD59-A6C34878D82A}">
                    <a16:rowId xmlns:a16="http://schemas.microsoft.com/office/drawing/2014/main" val="10006"/>
                  </a:ext>
                </a:extLst>
              </a:tr>
              <a:tr h="955144">
                <a:tc>
                  <a:txBody>
                    <a:bodyPr/>
                    <a:lstStyle/>
                    <a:p>
                      <a:pPr algn="r"/>
                      <a:r>
                        <a:rPr lang="en-AU" sz="2000" dirty="0">
                          <a:latin typeface="Arial Black" panose="020B0A04020102020204" pitchFamily="34" charset="0"/>
                        </a:rPr>
                        <a:t>Believe in Jesus</a:t>
                      </a:r>
                      <a:r>
                        <a:rPr lang="en-AU" sz="2000" baseline="0" dirty="0">
                          <a:latin typeface="Arial Black" panose="020B0A04020102020204" pitchFamily="34" charset="0"/>
                        </a:rPr>
                        <a:t>’ word</a:t>
                      </a:r>
                    </a:p>
                    <a:p>
                      <a:pPr algn="r"/>
                      <a:r>
                        <a:rPr lang="en-AU" sz="2000" baseline="0" dirty="0">
                          <a:latin typeface="Arial Black" panose="020B0A04020102020204" pitchFamily="34" charset="0"/>
                        </a:rPr>
                        <a:t>and s</a:t>
                      </a:r>
                      <a:r>
                        <a:rPr lang="en-AU" sz="2000" dirty="0">
                          <a:latin typeface="Arial Black" panose="020B0A04020102020204" pitchFamily="34" charset="0"/>
                        </a:rPr>
                        <a:t>on got</a:t>
                      </a:r>
                      <a:r>
                        <a:rPr lang="en-AU" sz="2000" baseline="0" dirty="0">
                          <a:latin typeface="Arial Black" panose="020B0A04020102020204" pitchFamily="34" charset="0"/>
                        </a:rPr>
                        <a:t> healed</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baseline="0" dirty="0">
                          <a:solidFill>
                            <a:schemeClr val="dk1"/>
                          </a:solidFill>
                          <a:effectLst/>
                          <a:latin typeface="Arial Black" panose="020B0A04020102020204" pitchFamily="34" charset="0"/>
                          <a:ea typeface="+mn-ea"/>
                          <a:cs typeface="+mn-cs"/>
                        </a:rPr>
                        <a:t>Believe in Jesus’ word</a:t>
                      </a:r>
                    </a:p>
                    <a:p>
                      <a:pPr algn="l"/>
                      <a:r>
                        <a:rPr lang="en-AU" sz="2000" kern="1200" baseline="0" dirty="0">
                          <a:solidFill>
                            <a:schemeClr val="dk1"/>
                          </a:solidFill>
                          <a:effectLst/>
                          <a:latin typeface="Arial Black" panose="020B0A04020102020204" pitchFamily="34" charset="0"/>
                          <a:ea typeface="+mn-ea"/>
                          <a:cs typeface="+mn-cs"/>
                        </a:rPr>
                        <a:t>and got healed.</a:t>
                      </a:r>
                      <a:endParaRPr lang="en-AU" sz="2000" dirty="0">
                        <a:latin typeface="Arial Black" panose="020B0A04020102020204" pitchFamily="34" charset="0"/>
                      </a:endParaRPr>
                    </a:p>
                  </a:txBody>
                  <a:tcPr anchor="ctr"/>
                </a:tc>
                <a:extLst>
                  <a:ext uri="{0D108BD9-81ED-4DB2-BD59-A6C34878D82A}">
                    <a16:rowId xmlns:a16="http://schemas.microsoft.com/office/drawing/2014/main" val="10007"/>
                  </a:ext>
                </a:extLst>
              </a:tr>
              <a:tr h="576064">
                <a:tc>
                  <a:txBody>
                    <a:bodyPr/>
                    <a:lstStyle/>
                    <a:p>
                      <a:pPr algn="r"/>
                      <a:r>
                        <a:rPr lang="en-AU" sz="2000" dirty="0">
                          <a:latin typeface="Arial Black" panose="020B0A04020102020204" pitchFamily="34" charset="0"/>
                        </a:rPr>
                        <a:t>Share</a:t>
                      </a:r>
                      <a:r>
                        <a:rPr lang="en-AU" sz="2000" baseline="0" dirty="0">
                          <a:latin typeface="Arial Black" panose="020B0A04020102020204" pitchFamily="34" charset="0"/>
                        </a:rPr>
                        <a:t> with his whole household</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dirty="0">
                          <a:solidFill>
                            <a:schemeClr val="dk1"/>
                          </a:solidFill>
                          <a:effectLst/>
                          <a:latin typeface="Arial Black" panose="020B0A04020102020204" pitchFamily="34" charset="0"/>
                          <a:ea typeface="+mn-ea"/>
                          <a:cs typeface="+mn-cs"/>
                        </a:rPr>
                        <a:t>Told</a:t>
                      </a:r>
                      <a:r>
                        <a:rPr lang="en-AU" sz="2000" kern="1200" baseline="0" dirty="0">
                          <a:solidFill>
                            <a:schemeClr val="dk1"/>
                          </a:solidFill>
                          <a:effectLst/>
                          <a:latin typeface="Arial Black" panose="020B0A04020102020204" pitchFamily="34" charset="0"/>
                          <a:ea typeface="+mn-ea"/>
                          <a:cs typeface="+mn-cs"/>
                        </a:rPr>
                        <a:t> the Jewish leaders</a:t>
                      </a:r>
                      <a:endParaRPr lang="en-AU" sz="2000" dirty="0">
                        <a:latin typeface="Arial Black" panose="020B0A04020102020204" pitchFamily="34" charset="0"/>
                      </a:endParaRPr>
                    </a:p>
                  </a:txBody>
                  <a:tcPr anchor="ctr"/>
                </a:tc>
                <a:extLst>
                  <a:ext uri="{0D108BD9-81ED-4DB2-BD59-A6C34878D82A}">
                    <a16:rowId xmlns:a16="http://schemas.microsoft.com/office/drawing/2014/main" val="10008"/>
                  </a:ext>
                </a:extLst>
              </a:tr>
              <a:tr h="537984">
                <a:tc>
                  <a:txBody>
                    <a:bodyPr/>
                    <a:lstStyle/>
                    <a:p>
                      <a:pPr algn="r"/>
                      <a:r>
                        <a:rPr lang="en-AU" sz="2000" kern="1200" dirty="0">
                          <a:solidFill>
                            <a:schemeClr val="dk1"/>
                          </a:solidFill>
                          <a:effectLst/>
                          <a:latin typeface="Arial Black" panose="020B0A04020102020204" pitchFamily="34" charset="0"/>
                          <a:ea typeface="+mn-ea"/>
                          <a:cs typeface="+mn-cs"/>
                        </a:rPr>
                        <a:t>Result: Saving</a:t>
                      </a:r>
                      <a:r>
                        <a:rPr lang="en-AU" sz="2000" kern="1200" baseline="0" dirty="0">
                          <a:solidFill>
                            <a:schemeClr val="dk1"/>
                          </a:solidFill>
                          <a:effectLst/>
                          <a:latin typeface="Arial Black" panose="020B0A04020102020204" pitchFamily="34" charset="0"/>
                          <a:ea typeface="+mn-ea"/>
                          <a:cs typeface="+mn-cs"/>
                        </a:rPr>
                        <a:t> faith in Jesus</a:t>
                      </a:r>
                      <a:endParaRPr lang="en-AU" sz="2000" dirty="0">
                        <a:latin typeface="Arial Black" panose="020B0A04020102020204" pitchFamily="34" charset="0"/>
                      </a:endParaRPr>
                    </a:p>
                  </a:txBody>
                  <a:tcPr anchor="ctr"/>
                </a:tc>
                <a:tc>
                  <a:txBody>
                    <a:bodyPr/>
                    <a:lstStyle/>
                    <a:p>
                      <a:pPr algn="r"/>
                      <a:endParaRPr lang="en-AU" sz="2000" dirty="0">
                        <a:latin typeface="Arial Black" panose="020B0A04020102020204" pitchFamily="34" charset="0"/>
                      </a:endParaRPr>
                    </a:p>
                  </a:txBody>
                  <a:tcPr anchor="ctr">
                    <a:solidFill>
                      <a:srgbClr val="FF0000"/>
                    </a:solidFill>
                  </a:tcPr>
                </a:tc>
                <a:tc>
                  <a:txBody>
                    <a:bodyPr/>
                    <a:lstStyle/>
                    <a:p>
                      <a:pPr algn="l"/>
                      <a:r>
                        <a:rPr lang="en-AU" sz="2000" kern="1200" dirty="0">
                          <a:solidFill>
                            <a:schemeClr val="dk1"/>
                          </a:solidFill>
                          <a:effectLst/>
                          <a:latin typeface="Arial Black" panose="020B0A04020102020204" pitchFamily="34" charset="0"/>
                          <a:ea typeface="+mn-ea"/>
                          <a:cs typeface="+mn-cs"/>
                        </a:rPr>
                        <a:t>Result: No mentioned of faith in Jesus.</a:t>
                      </a:r>
                      <a:endParaRPr lang="en-AU" sz="2000" dirty="0">
                        <a:latin typeface="Arial Black" panose="020B0A04020102020204" pitchFamily="34" charset="0"/>
                      </a:endParaRP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50189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4000" r="-2000" b="-17000"/>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3D31530-AD2B-4E34-973B-80BD937C0CC1}"/>
              </a:ext>
            </a:extLst>
          </p:cNvPr>
          <p:cNvCxnSpPr>
            <a:cxnSpLocks/>
          </p:cNvCxnSpPr>
          <p:nvPr/>
        </p:nvCxnSpPr>
        <p:spPr bwMode="auto">
          <a:xfrm>
            <a:off x="9552384" y="5085184"/>
            <a:ext cx="1008112" cy="0"/>
          </a:xfrm>
          <a:prstGeom prst="line">
            <a:avLst/>
          </a:prstGeom>
          <a:solidFill>
            <a:srgbClr val="00B8FF"/>
          </a:solidFill>
          <a:ln w="5080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AB530C78-394C-4F45-9615-8B1E1EF6101B}"/>
              </a:ext>
            </a:extLst>
          </p:cNvPr>
          <p:cNvCxnSpPr>
            <a:cxnSpLocks/>
          </p:cNvCxnSpPr>
          <p:nvPr/>
        </p:nvCxnSpPr>
        <p:spPr bwMode="auto">
          <a:xfrm>
            <a:off x="8184232" y="5517232"/>
            <a:ext cx="2160240" cy="0"/>
          </a:xfrm>
          <a:prstGeom prst="line">
            <a:avLst/>
          </a:prstGeom>
          <a:solidFill>
            <a:srgbClr val="00B8FF"/>
          </a:solidFill>
          <a:ln w="508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15530789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9376" y="1052736"/>
            <a:ext cx="11401768" cy="3416320"/>
          </a:xfrm>
          <a:prstGeom prst="rect">
            <a:avLst/>
          </a:prstGeom>
          <a:noFill/>
        </p:spPr>
        <p:txBody>
          <a:bodyPr wrap="square" rtlCol="0">
            <a:spAutoFit/>
          </a:bodyPr>
          <a:lstStyle/>
          <a:p>
            <a:pPr marL="285750" indent="-285750">
              <a:lnSpc>
                <a:spcPct val="150000"/>
              </a:lnSpc>
              <a:buClr>
                <a:schemeClr val="bg1"/>
              </a:buClr>
              <a:buFont typeface="Arial" panose="020B0604020202020204" pitchFamily="34" charset="0"/>
              <a:buChar char="•"/>
            </a:pPr>
            <a:r>
              <a:rPr lang="en-AU" sz="4000" dirty="0">
                <a:latin typeface="Segoe UI Black" panose="020B0A02040204020203" pitchFamily="34" charset="0"/>
                <a:ea typeface="Segoe UI Black" panose="020B0A02040204020203" pitchFamily="34" charset="0"/>
              </a:rPr>
              <a:t>Chapter 1-4: The Promised Messiah</a:t>
            </a:r>
            <a:endParaRPr lang="en-AU" dirty="0">
              <a:latin typeface="Segoe UI Black" panose="020B0A02040204020203" pitchFamily="34" charset="0"/>
              <a:ea typeface="Segoe UI Black" panose="020B0A02040204020203" pitchFamily="34" charset="0"/>
            </a:endParaRPr>
          </a:p>
          <a:p>
            <a:pPr marL="285750" indent="-285750">
              <a:lnSpc>
                <a:spcPct val="150000"/>
              </a:lnSpc>
              <a:buClr>
                <a:schemeClr val="bg1"/>
              </a:buClr>
              <a:buFont typeface="Arial" panose="020B0604020202020204" pitchFamily="34" charset="0"/>
              <a:buChar char="•"/>
            </a:pPr>
            <a:r>
              <a:rPr lang="en-AU" sz="4000" dirty="0">
                <a:latin typeface="Segoe UI Black" panose="020B0A02040204020203" pitchFamily="34" charset="0"/>
                <a:ea typeface="Segoe UI Black" panose="020B0A02040204020203" pitchFamily="34" charset="0"/>
              </a:rPr>
              <a:t>Chapter 5 … </a:t>
            </a:r>
          </a:p>
          <a:p>
            <a:pPr marL="1428750" lvl="2">
              <a:buClr>
                <a:schemeClr val="bg1"/>
              </a:buClr>
              <a:buFont typeface="Arial" panose="020B0604020202020204" pitchFamily="34" charset="0"/>
              <a:buChar char="•"/>
            </a:pPr>
            <a:r>
              <a:rPr lang="en-AU" sz="4800" dirty="0">
                <a:latin typeface="Segoe UI Black" panose="020B0A02040204020203" pitchFamily="34" charset="0"/>
                <a:ea typeface="Segoe UI Black" panose="020B0A02040204020203" pitchFamily="34" charset="0"/>
              </a:rPr>
              <a:t> Hostile to Jesus’ ministry</a:t>
            </a:r>
          </a:p>
          <a:p>
            <a:pPr marL="1428750" lvl="2">
              <a:buClr>
                <a:schemeClr val="bg1"/>
              </a:buClr>
              <a:buFont typeface="Arial" panose="020B0604020202020204" pitchFamily="34" charset="0"/>
              <a:buChar char="•"/>
            </a:pPr>
            <a:r>
              <a:rPr lang="en-AU" sz="4800" dirty="0">
                <a:latin typeface="Segoe UI Black" panose="020B0A02040204020203" pitchFamily="34" charset="0"/>
                <a:ea typeface="Segoe UI Black" panose="020B0A02040204020203" pitchFamily="34" charset="0"/>
              </a:rPr>
              <a:t> Reject Jesus’ claims</a:t>
            </a:r>
          </a:p>
        </p:txBody>
      </p:sp>
    </p:spTree>
    <p:extLst>
      <p:ext uri="{BB962C8B-B14F-4D97-AF65-F5344CB8AC3E}">
        <p14:creationId xmlns:p14="http://schemas.microsoft.com/office/powerpoint/2010/main" val="630031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909310"/>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1 Some time later, Jesus went up to Jerusalem for a feast of the Jews. 2 Now there is in Jerusalem near the </a:t>
            </a:r>
            <a:r>
              <a:rPr kumimoji="0" lang="en-AU" sz="42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Sheep Gate a pool</a:t>
            </a: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 which in Aramaic is called </a:t>
            </a:r>
            <a:r>
              <a:rPr kumimoji="0" lang="en-AU" sz="42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Bethesda</a:t>
            </a: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 and which is surrounded by five covered colonnades. 3 Here </a:t>
            </a:r>
            <a:r>
              <a:rPr kumimoji="0" lang="en-AU" sz="42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a great number of disabled people </a:t>
            </a: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used to lie--the blind, the lame, the paralysed. (4.) 5 One who was there had been </a:t>
            </a:r>
            <a:r>
              <a:rPr kumimoji="0" lang="en-AU" sz="42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Times New Roman" panose="02020603050405020304" pitchFamily="18" charset="0"/>
              </a:rPr>
              <a:t>an invalid for thirty-eight years</a:t>
            </a: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a:t>
            </a:r>
            <a:endParaRPr kumimoji="0" lang="en-AU" sz="42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1960070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940088"/>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8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6 When Jesus saw him lying there and learned that he had been in this condition for a long time, he asked him, "</a:t>
            </a:r>
            <a:r>
              <a:rPr kumimoji="0" lang="en-AU" sz="38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Do you want to get well?" </a:t>
            </a:r>
            <a:r>
              <a:rPr kumimoji="0" lang="en-AU" sz="38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7 "Sir," the invalid replied, "I have no one to help me into the pool when the water is stirred. While I am trying to get in, someone else goes down ahead of me." 8 Then Jesus said to him, "Get up! Pick up your mat and walk." </a:t>
            </a:r>
            <a:r>
              <a:rPr lang="en-AU" sz="3800" b="1" i="1" dirty="0">
                <a:solidFill>
                  <a:schemeClr val="tx1">
                    <a:lumMod val="65000"/>
                    <a:lumOff val="35000"/>
                  </a:schemeClr>
                </a:solidFill>
                <a:latin typeface="Papyrus" panose="03070502060502030205" pitchFamily="66" charset="0"/>
              </a:rPr>
              <a:t>9 At once the man was cured; he picked up his mat and walked. The day on which this took place was a Sabbath</a:t>
            </a:r>
            <a:endParaRPr kumimoji="0" lang="en-AU" sz="38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3597127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940088"/>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8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6 When Jesus saw him lying there and learned that he had been in this condition for a long time, he asked him, "</a:t>
            </a:r>
            <a:r>
              <a:rPr kumimoji="0" lang="en-AU" sz="38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Do you want to get well?" </a:t>
            </a:r>
            <a:r>
              <a:rPr kumimoji="0" lang="en-AU" sz="38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7 "Sir," the invalid replied, "I have no one to help me into the pool when the water is stirred. </a:t>
            </a:r>
            <a:r>
              <a:rPr kumimoji="0" lang="en-AU" sz="38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While I am trying to get in</a:t>
            </a:r>
            <a:r>
              <a:rPr kumimoji="0" lang="en-AU" sz="38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someone else goes down ahead of me." </a:t>
            </a:r>
            <a:r>
              <a:rPr kumimoji="0" lang="en-AU" sz="3800" b="1" i="1"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rPr>
              <a:t>8 Then Jesus said to him, "Get up! Pick up your mat and walk." </a:t>
            </a:r>
            <a:r>
              <a:rPr lang="en-AU" sz="3800" b="1" i="1" dirty="0">
                <a:solidFill>
                  <a:schemeClr val="tx1">
                    <a:lumMod val="65000"/>
                    <a:lumOff val="35000"/>
                  </a:schemeClr>
                </a:solidFill>
                <a:latin typeface="Papyrus" panose="03070502060502030205" pitchFamily="66" charset="0"/>
              </a:rPr>
              <a:t>9 At once the man was cured; he picked up his mat and walked. The day on which this took place was a Sabbath</a:t>
            </a:r>
            <a:endParaRPr kumimoji="0" lang="en-AU" sz="3800" b="0" i="0" u="none" strike="noStrike" kern="1200" cap="none" spc="0" normalizeH="0" baseline="0" noProof="0" dirty="0">
              <a:ln>
                <a:noFill/>
              </a:ln>
              <a:solidFill>
                <a:schemeClr val="tx1">
                  <a:lumMod val="65000"/>
                  <a:lumOff val="35000"/>
                </a:schemeClr>
              </a:solidFill>
              <a:effectLst/>
              <a:uLnTx/>
              <a:uFillTx/>
              <a:latin typeface="Papyrus" panose="03070502060502030205" pitchFamily="66" charset="0"/>
              <a:ea typeface="新細明體" pitchFamily="18" charset="-120"/>
              <a:cs typeface="+mn-cs"/>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400624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940088"/>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38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6 When Jesus saw him lying there and learned that he had been in this condition for a long time, he asked him, "</a:t>
            </a:r>
            <a:r>
              <a:rPr kumimoji="0" lang="en-AU" sz="38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Do you want to get well?" </a:t>
            </a:r>
            <a:r>
              <a:rPr kumimoji="0" lang="en-AU" sz="38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7 "Sir," the invalid replied, "I have no one to help me into the pool when the water is stirred. </a:t>
            </a:r>
            <a:r>
              <a:rPr kumimoji="0" lang="en-AU" sz="38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While I am trying to get in</a:t>
            </a:r>
            <a:r>
              <a:rPr kumimoji="0" lang="en-AU" sz="38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someone else goes down ahead of me." 8 Then Jesus said to him, "</a:t>
            </a:r>
            <a:r>
              <a:rPr kumimoji="0" lang="en-AU" sz="38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Get up! Pick up your mat and walk.</a:t>
            </a:r>
            <a:r>
              <a:rPr kumimoji="0" lang="en-AU" sz="3800" b="1" i="1" u="none" strike="noStrike" kern="1200" cap="none" spc="0" normalizeH="0" baseline="0" noProof="0" dirty="0">
                <a:ln>
                  <a:noFill/>
                </a:ln>
                <a:effectLst/>
                <a:uLnTx/>
                <a:uFillTx/>
                <a:latin typeface="Papyrus" panose="03070502060502030205" pitchFamily="66" charset="0"/>
                <a:ea typeface="新細明體" pitchFamily="18" charset="-120"/>
                <a:cs typeface="+mn-cs"/>
              </a:rPr>
              <a:t>" </a:t>
            </a:r>
            <a:r>
              <a:rPr lang="en-AU" sz="3800" b="1" i="1" dirty="0">
                <a:latin typeface="Papyrus" panose="03070502060502030205" pitchFamily="66" charset="0"/>
              </a:rPr>
              <a:t>9 At once the man was cured; </a:t>
            </a:r>
            <a:r>
              <a:rPr lang="en-AU" sz="3800" b="1" i="1" u="sng" dirty="0">
                <a:solidFill>
                  <a:srgbClr val="FFFF00"/>
                </a:solidFill>
                <a:latin typeface="Papyrus" panose="03070502060502030205" pitchFamily="66" charset="0"/>
              </a:rPr>
              <a:t>he picked up his mat and walked</a:t>
            </a:r>
            <a:r>
              <a:rPr lang="en-AU" sz="3800" b="1" i="1" dirty="0">
                <a:latin typeface="Papyrus" panose="03070502060502030205" pitchFamily="66" charset="0"/>
              </a:rPr>
              <a:t>. The day on which this took place was a Sabbath</a:t>
            </a:r>
            <a:endParaRPr kumimoji="0" lang="en-AU" sz="3800" b="0" i="0" u="none" strike="noStrike" kern="1200" cap="none" spc="0" normalizeH="0" baseline="0" noProof="0" dirty="0">
              <a:ln>
                <a:noFill/>
              </a:ln>
              <a:effectLst/>
              <a:uLnTx/>
              <a:uFillTx/>
              <a:latin typeface="Papyrus" panose="03070502060502030205" pitchFamily="66" charset="0"/>
              <a:ea typeface="新細明體" pitchFamily="18" charset="-120"/>
              <a:cs typeface="+mn-cs"/>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279219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5000" r="8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06403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62663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909310"/>
          </a:xfrm>
          <a:prstGeom prst="rect">
            <a:avLst/>
          </a:prstGeom>
        </p:spPr>
        <p:txBody>
          <a:bodyPr wrap="square">
            <a:spAutoFit/>
          </a:bodyPr>
          <a:lstStyle/>
          <a:p>
            <a:r>
              <a:rPr lang="en-AU" sz="4200" b="1" i="1" dirty="0">
                <a:latin typeface="Papyrus" panose="03070502060502030205" pitchFamily="66" charset="0"/>
                <a:cs typeface="Times New Roman" panose="02020603050405020304" pitchFamily="18" charset="0"/>
              </a:rPr>
              <a:t>1 Some time later, Jesus went up to Jerusalem for a feast of the Jews. 2 Now there is in Jerusalem near the Sheep Gate a pool, which in Aramaic is called Bethesda and which is surrounded by five covered colonnades. 3 Here a great number of disabled people used to lie--the blind, the lame, the paralysed. (4.) 5 One who was there had been an invalid for thirty-eight years.</a:t>
            </a:r>
            <a:endParaRPr lang="en-AU" sz="4200" dirty="0">
              <a:latin typeface="Papyrus" panose="03070502060502030205" pitchFamily="66" charset="0"/>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3911740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940088"/>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10 and so </a:t>
            </a:r>
            <a:r>
              <a:rPr kumimoji="0" lang="en-AU" sz="42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the Jews </a:t>
            </a: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said to </a:t>
            </a:r>
            <a:r>
              <a:rPr kumimoji="0" lang="en-AU" sz="42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the man who had been healed</a:t>
            </a: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"It is the Sabbath; the law forbids you to carry your mat." 11 But he replied, "The man who made me well said to me, 'Pick up your mat and walk.'" 12 So they asked him, "Who is this fellow who told you to pick it up and walk?" 13 The man who was healed had no idea who it was, for </a:t>
            </a:r>
            <a:r>
              <a:rPr kumimoji="0" lang="en-AU" sz="42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Jesus</a:t>
            </a:r>
            <a:r>
              <a:rPr kumimoji="0" lang="en-AU" sz="42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had slipped away into the crowd that was there.</a:t>
            </a:r>
            <a:r>
              <a:rPr kumimoji="0" lang="en-AU" sz="4400" b="1" i="1" u="none" strike="noStrike" kern="1200" cap="none" spc="0" normalizeH="0" baseline="0" noProof="0" dirty="0">
                <a:ln>
                  <a:noFill/>
                </a:ln>
                <a:solidFill>
                  <a:srgbClr val="FFFFFF"/>
                </a:solidFill>
                <a:effectLst/>
                <a:uLnTx/>
                <a:uFillTx/>
                <a:latin typeface="Times New Roman" pitchFamily="18" charset="0"/>
                <a:ea typeface="新細明體" pitchFamily="18" charset="-120"/>
                <a:cs typeface="+mn-cs"/>
              </a:rPr>
              <a:t> </a:t>
            </a:r>
            <a:endParaRPr kumimoji="0" lang="en-AU" sz="42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334722505"/>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454174F-5ACD-4A27-A675-EA91B320F8D0}"/>
              </a:ext>
            </a:extLst>
          </p:cNvPr>
          <p:cNvCxnSpPr>
            <a:cxnSpLocks/>
          </p:cNvCxnSpPr>
          <p:nvPr/>
        </p:nvCxnSpPr>
        <p:spPr bwMode="auto">
          <a:xfrm>
            <a:off x="1271464" y="4581128"/>
            <a:ext cx="9865096" cy="0"/>
          </a:xfrm>
          <a:prstGeom prst="line">
            <a:avLst/>
          </a:prstGeom>
          <a:solidFill>
            <a:srgbClr val="00B8FF"/>
          </a:solidFill>
          <a:ln w="53975" cap="flat" cmpd="sng" algn="ctr">
            <a:solidFill>
              <a:srgbClr val="FFFF00"/>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0C6BBC34-82E7-4BA9-9AA7-8063F6D66574}"/>
              </a:ext>
            </a:extLst>
          </p:cNvPr>
          <p:cNvCxnSpPr>
            <a:cxnSpLocks/>
          </p:cNvCxnSpPr>
          <p:nvPr/>
        </p:nvCxnSpPr>
        <p:spPr bwMode="auto">
          <a:xfrm>
            <a:off x="1271464" y="5157192"/>
            <a:ext cx="4032448" cy="0"/>
          </a:xfrm>
          <a:prstGeom prst="line">
            <a:avLst/>
          </a:prstGeom>
          <a:solidFill>
            <a:srgbClr val="00B8FF"/>
          </a:solidFill>
          <a:ln w="539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22202936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263352" y="1037049"/>
            <a:ext cx="11089227" cy="5632311"/>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0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15 The man went away and told the Jews that it was Jesus who had made him well. 16 So, because Jesus was doing these things on the Sabbath, the </a:t>
            </a:r>
            <a:r>
              <a:rPr kumimoji="0" lang="en-AU" sz="4000" b="1" i="1" u="none"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Jews persecuted him</a:t>
            </a:r>
            <a:r>
              <a:rPr kumimoji="0" lang="en-AU" sz="40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 17 Jesus said to them, "</a:t>
            </a:r>
            <a:r>
              <a:rPr kumimoji="0" lang="en-AU" sz="4000" b="1" i="1" u="sng" strike="noStrike" kern="1200" cap="none" spc="0" normalizeH="0" baseline="0" noProof="0" dirty="0">
                <a:ln>
                  <a:noFill/>
                </a:ln>
                <a:solidFill>
                  <a:srgbClr val="FFFF00"/>
                </a:solidFill>
                <a:effectLst/>
                <a:uLnTx/>
                <a:uFillTx/>
                <a:latin typeface="Papyrus" panose="03070502060502030205" pitchFamily="66" charset="0"/>
                <a:ea typeface="新細明體" pitchFamily="18" charset="-120"/>
                <a:cs typeface="+mn-cs"/>
              </a:rPr>
              <a:t>My Father is always at his work to this very day, and I, too, am working." </a:t>
            </a:r>
            <a:r>
              <a:rPr kumimoji="0" lang="en-AU" sz="40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rPr>
              <a:t>18 For this reason the Jews tried all the harder to kill him; not only was he breaking the Sabbath, but he was even calling God his own Father, making himself equal with God.</a:t>
            </a:r>
            <a:endParaRPr kumimoji="0" lang="en-AU" sz="4000" b="0"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mn-cs"/>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val="3074479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CD0CD-035F-4B26-B7D3-1503A68B3399}"/>
              </a:ext>
            </a:extLst>
          </p:cNvPr>
          <p:cNvSpPr txBox="1"/>
          <p:nvPr/>
        </p:nvSpPr>
        <p:spPr>
          <a:xfrm>
            <a:off x="767408" y="1967061"/>
            <a:ext cx="4896544" cy="2923877"/>
          </a:xfrm>
          <a:prstGeom prst="rect">
            <a:avLst/>
          </a:prstGeom>
          <a:noFill/>
        </p:spPr>
        <p:txBody>
          <a:bodyPr wrap="square" rtlCol="0">
            <a:spAutoFit/>
          </a:bodyPr>
          <a:lstStyle/>
          <a:p>
            <a:pPr algn="ctr"/>
            <a:r>
              <a:rPr lang="en-US" sz="88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Helvetica" pitchFamily="2" charset="0"/>
              </a:rPr>
              <a:t>GET UP!</a:t>
            </a:r>
          </a:p>
          <a:p>
            <a:pPr algn="ctr"/>
            <a:r>
              <a:rPr lang="en-US" sz="48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Helvetica" pitchFamily="2" charset="0"/>
              </a:rPr>
              <a:t>PICK UP YOUR </a:t>
            </a:r>
            <a:r>
              <a:rPr lang="en-US"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Helvetica" pitchFamily="2" charset="0"/>
              </a:rPr>
              <a:t>MAT AND WALK</a:t>
            </a:r>
            <a:endParaRPr lang="en-AU" sz="48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Helvetica" pitchFamily="2" charset="0"/>
            </a:endParaRPr>
          </a:p>
        </p:txBody>
      </p:sp>
    </p:spTree>
    <p:extLst>
      <p:ext uri="{BB962C8B-B14F-4D97-AF65-F5344CB8AC3E}">
        <p14:creationId xmlns:p14="http://schemas.microsoft.com/office/powerpoint/2010/main" val="462122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262979"/>
          </a:xfrm>
          <a:prstGeom prst="rect">
            <a:avLst/>
          </a:prstGeom>
        </p:spPr>
        <p:txBody>
          <a:bodyPr wrap="square">
            <a:spAutoFit/>
          </a:bodyPr>
          <a:lstStyle/>
          <a:p>
            <a:r>
              <a:rPr lang="en-AU" sz="4200" b="1" i="1" dirty="0">
                <a:latin typeface="Papyrus" panose="03070502060502030205" pitchFamily="66" charset="0"/>
              </a:rPr>
              <a:t>6 When Jesus saw him lying there and learned that he had been in this condition for a long time, he asked him, "Do you want to get well?" 7 "Sir," the invalid replied, "I have no one to help me into the pool when the water is stirred. While I am trying to get in, someone else goes down ahead of me." 8 Then Jesus said to him, "Get up! Pick up your mat and walk."</a:t>
            </a:r>
            <a:endParaRPr lang="en-AU" sz="4200" dirty="0">
              <a:latin typeface="Papyrus" panose="03070502060502030205" pitchFamily="66"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148477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909310"/>
          </a:xfrm>
          <a:prstGeom prst="rect">
            <a:avLst/>
          </a:prstGeom>
        </p:spPr>
        <p:txBody>
          <a:bodyPr wrap="square">
            <a:spAutoFit/>
          </a:bodyPr>
          <a:lstStyle/>
          <a:p>
            <a:r>
              <a:rPr lang="en-AU" sz="4200" b="1" i="1" dirty="0">
                <a:latin typeface="Papyrus" panose="03070502060502030205" pitchFamily="66" charset="0"/>
              </a:rPr>
              <a:t>9 At once the man was cured; he picked up his mat and walked. The day on which this took place was a Sabbath, 10 and so the Jews said to the man who had been healed, "It is the Sabbath; the law forbids you to carry your mat." 11 But he replied, "The man who made me well said to me, 'Pick up your mat and walk.'" 12 So they asked him, "Who is this fellow who told you to pick it up and walk?"</a:t>
            </a:r>
            <a:endParaRPr lang="en-AU" sz="4200" dirty="0">
              <a:latin typeface="Papyrus" panose="03070502060502030205" pitchFamily="66"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1464274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293757"/>
          </a:xfrm>
          <a:prstGeom prst="rect">
            <a:avLst/>
          </a:prstGeom>
        </p:spPr>
        <p:txBody>
          <a:bodyPr wrap="square">
            <a:spAutoFit/>
          </a:bodyPr>
          <a:lstStyle/>
          <a:p>
            <a:r>
              <a:rPr lang="en-AU" sz="4200" b="1" i="1" dirty="0">
                <a:latin typeface="Papyrus" panose="03070502060502030205" pitchFamily="66" charset="0"/>
              </a:rPr>
              <a:t>13 The man who was healed had no idea who it was, for Jesus had slipped away into the crowd that was there.</a:t>
            </a:r>
            <a:r>
              <a:rPr lang="en-AU" sz="4400" b="1" i="1" dirty="0"/>
              <a:t> </a:t>
            </a:r>
            <a:r>
              <a:rPr lang="en-AU" sz="4200" b="1" i="1" dirty="0">
                <a:latin typeface="Papyrus" panose="03070502060502030205" pitchFamily="66" charset="0"/>
              </a:rPr>
              <a:t>14 Later Jesus found him at the temple and said to him, "See, you are well again. Stop sinning or something worse may happen to you." 15 The man went away and told the Jews that it was Jesus who had made him well. </a:t>
            </a:r>
            <a:endParaRPr lang="en-AU" sz="4200" dirty="0">
              <a:latin typeface="Papyrus" panose="03070502060502030205" pitchFamily="66"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87034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262979"/>
          </a:xfrm>
          <a:prstGeom prst="rect">
            <a:avLst/>
          </a:prstGeom>
        </p:spPr>
        <p:txBody>
          <a:bodyPr wrap="square">
            <a:spAutoFit/>
          </a:bodyPr>
          <a:lstStyle/>
          <a:p>
            <a:r>
              <a:rPr lang="en-AU" sz="4200" b="1" i="1" dirty="0">
                <a:latin typeface="Papyrus" panose="03070502060502030205" pitchFamily="66" charset="0"/>
              </a:rPr>
              <a:t>16 So, because Jesus was doing these things on the Sabbath, the Jews persecuted him. 17 Jesus said to them, "My Father is always at his work to this very day, and I, too, am working." 18 For this reason the Jews tried all the harder to kill him; not only was he breaking the Sabbath, but he was even calling God his own Father, making himself equal with God.</a:t>
            </a:r>
            <a:endParaRPr lang="en-AU" sz="4200" dirty="0">
              <a:latin typeface="Papyrus" panose="03070502060502030205" pitchFamily="66"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John 5:1-18</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algn="ct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New International Version</a:t>
            </a:r>
          </a:p>
        </p:txBody>
      </p:sp>
    </p:spTree>
    <p:extLst>
      <p:ext uri="{BB962C8B-B14F-4D97-AF65-F5344CB8AC3E}">
        <p14:creationId xmlns:p14="http://schemas.microsoft.com/office/powerpoint/2010/main" val="184148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9252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277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41F08E-0680-4ADD-85BD-7460792CA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560" y="610355"/>
            <a:ext cx="3960440" cy="5604023"/>
          </a:xfrm>
          <a:prstGeom prst="rect">
            <a:avLst/>
          </a:prstGeom>
        </p:spPr>
      </p:pic>
      <p:sp>
        <p:nvSpPr>
          <p:cNvPr id="6" name="TextBox 5">
            <a:extLst>
              <a:ext uri="{FF2B5EF4-FFF2-40B4-BE49-F238E27FC236}">
                <a16:creationId xmlns:a16="http://schemas.microsoft.com/office/drawing/2014/main" id="{72BA1B65-BAB5-49D0-B370-F3CB9C749F4A}"/>
              </a:ext>
            </a:extLst>
          </p:cNvPr>
          <p:cNvSpPr txBox="1"/>
          <p:nvPr/>
        </p:nvSpPr>
        <p:spPr>
          <a:xfrm>
            <a:off x="263352" y="643622"/>
            <a:ext cx="7804786" cy="5570756"/>
          </a:xfrm>
          <a:prstGeom prst="rect">
            <a:avLst/>
          </a:prstGeom>
          <a:noFill/>
        </p:spPr>
        <p:txBody>
          <a:bodyPr wrap="square" rtlCol="0">
            <a:spAutoFit/>
          </a:bodyPr>
          <a:lstStyle/>
          <a:p>
            <a:r>
              <a:rPr lang="en-US" sz="3200" dirty="0">
                <a:latin typeface="Arial Black" panose="020B0A04020102020204" pitchFamily="34" charset="0"/>
                <a:cs typeface="Times New Roman" panose="02020603050405020304" pitchFamily="18" charset="0"/>
              </a:rPr>
              <a:t>Faith based on…</a:t>
            </a:r>
          </a:p>
          <a:p>
            <a:endParaRPr lang="en-US" sz="3200" dirty="0">
              <a:latin typeface="Arial Black" panose="020B0A04020102020204" pitchFamily="34" charset="0"/>
              <a:cs typeface="Times New Roman" panose="02020603050405020304" pitchFamily="18" charset="0"/>
            </a:endParaRPr>
          </a:p>
          <a:p>
            <a:pPr marL="1257300" lvl="1" indent="-514350">
              <a:buClr>
                <a:schemeClr val="bg1"/>
              </a:buClr>
              <a:buFont typeface="+mj-lt"/>
              <a:buAutoNum type="arabicPeriod"/>
            </a:pPr>
            <a:r>
              <a:rPr lang="en-US" sz="4000" dirty="0">
                <a:latin typeface="Arial Black" panose="020B0A04020102020204" pitchFamily="34" charset="0"/>
                <a:cs typeface="Times New Roman" panose="02020603050405020304" pitchFamily="18" charset="0"/>
              </a:rPr>
              <a:t>Trust in the full person of Jesus. He is the </a:t>
            </a:r>
            <a:r>
              <a:rPr lang="en-US" sz="4000" dirty="0" err="1">
                <a:latin typeface="Arial Black" panose="020B0A04020102020204" pitchFamily="34" charset="0"/>
                <a:cs typeface="Times New Roman" panose="02020603050405020304" pitchFamily="18" charset="0"/>
              </a:rPr>
              <a:t>Saviour</a:t>
            </a:r>
            <a:r>
              <a:rPr lang="en-US" sz="4000" dirty="0">
                <a:latin typeface="Arial Black" panose="020B0A04020102020204" pitchFamily="34" charset="0"/>
                <a:cs typeface="Times New Roman" panose="02020603050405020304" pitchFamily="18" charset="0"/>
              </a:rPr>
              <a:t>, the Son of God. He is GOD</a:t>
            </a:r>
            <a:r>
              <a:rPr lang="en-US" sz="3600" dirty="0">
                <a:latin typeface="Arial Black" panose="020B0A04020102020204" pitchFamily="34" charset="0"/>
                <a:cs typeface="Times New Roman" panose="02020603050405020304" pitchFamily="18" charset="0"/>
              </a:rPr>
              <a:t>.</a:t>
            </a:r>
          </a:p>
          <a:p>
            <a:pPr lvl="1" indent="0">
              <a:buClr>
                <a:schemeClr val="bg1"/>
              </a:buClr>
            </a:pPr>
            <a:endParaRPr lang="en-US" sz="2400" dirty="0">
              <a:latin typeface="Arial Black" panose="020B0A04020102020204" pitchFamily="34" charset="0"/>
              <a:cs typeface="Times New Roman" panose="02020603050405020304" pitchFamily="18" charset="0"/>
            </a:endParaRPr>
          </a:p>
          <a:p>
            <a:pPr marL="1257300" lvl="1" indent="-514350">
              <a:buClr>
                <a:schemeClr val="bg1"/>
              </a:buClr>
              <a:buFont typeface="+mj-lt"/>
              <a:buAutoNum type="arabicPeriod" startAt="2"/>
            </a:pPr>
            <a:r>
              <a:rPr lang="en-AU" sz="3600" dirty="0">
                <a:latin typeface="Arial Black" panose="020B0A04020102020204" pitchFamily="34" charset="0"/>
                <a:cs typeface="Times New Roman" panose="02020603050405020304" pitchFamily="18" charset="0"/>
              </a:rPr>
              <a:t>Believing in Jesus’ works and words are the very works and words of GOD.</a:t>
            </a:r>
          </a:p>
        </p:txBody>
      </p:sp>
    </p:spTree>
    <p:extLst>
      <p:ext uri="{BB962C8B-B14F-4D97-AF65-F5344CB8AC3E}">
        <p14:creationId xmlns:p14="http://schemas.microsoft.com/office/powerpoint/2010/main" val="33193503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38681</TotalTime>
  <Words>1324</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標楷體</vt:lpstr>
      <vt:lpstr>華康新儷粗黑</vt:lpstr>
      <vt:lpstr>Arial</vt:lpstr>
      <vt:lpstr>Arial Black</vt:lpstr>
      <vt:lpstr>Helvetica</vt:lpstr>
      <vt:lpstr>Impact</vt:lpstr>
      <vt:lpstr>Papyrus</vt:lpstr>
      <vt:lpstr>Segoe UI Black</vt:lpstr>
      <vt:lpstr>Times New Roman</vt:lpstr>
      <vt:lpstr>Wingdings</vt:lpstr>
      <vt:lpstr>22_Office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Jimmy Yen</cp:lastModifiedBy>
  <cp:revision>1057</cp:revision>
  <cp:lastPrinted>1601-01-01T00:00:00Z</cp:lastPrinted>
  <dcterms:created xsi:type="dcterms:W3CDTF">1999-11-20T06:39:07Z</dcterms:created>
  <dcterms:modified xsi:type="dcterms:W3CDTF">2021-02-06T13:16:37Z</dcterms:modified>
</cp:coreProperties>
</file>