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4201" r:id="rId2"/>
    <p:sldMasterId id="2147484213" r:id="rId3"/>
  </p:sldMasterIdLst>
  <p:notesMasterIdLst>
    <p:notesMasterId r:id="rId26"/>
  </p:notesMasterIdLst>
  <p:sldIdLst>
    <p:sldId id="3469" r:id="rId4"/>
    <p:sldId id="3364" r:id="rId5"/>
    <p:sldId id="3450" r:id="rId6"/>
    <p:sldId id="3451" r:id="rId7"/>
    <p:sldId id="2947" r:id="rId8"/>
    <p:sldId id="3444" r:id="rId9"/>
    <p:sldId id="3470" r:id="rId10"/>
    <p:sldId id="3421" r:id="rId11"/>
    <p:sldId id="3415" r:id="rId12"/>
    <p:sldId id="3454" r:id="rId13"/>
    <p:sldId id="3471" r:id="rId14"/>
    <p:sldId id="3455" r:id="rId15"/>
    <p:sldId id="3161" r:id="rId16"/>
    <p:sldId id="3463" r:id="rId17"/>
    <p:sldId id="3472" r:id="rId18"/>
    <p:sldId id="3465" r:id="rId19"/>
    <p:sldId id="3467" r:id="rId20"/>
    <p:sldId id="3473" r:id="rId21"/>
    <p:sldId id="3474" r:id="rId22"/>
    <p:sldId id="3475" r:id="rId23"/>
    <p:sldId id="3476" r:id="rId24"/>
    <p:sldId id="3477" r:id="rId25"/>
  </p:sldIdLst>
  <p:sldSz cx="12192000" cy="6858000"/>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0925"/>
    <a:srgbClr val="700000"/>
    <a:srgbClr val="CC9900"/>
    <a:srgbClr val="9D7163"/>
    <a:srgbClr val="00FFFF"/>
    <a:srgbClr val="FFFFFF"/>
    <a:srgbClr val="FFCC99"/>
    <a:srgbClr val="FFFFCC"/>
    <a:srgbClr val="F9F9F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9" autoAdjust="0"/>
    <p:restoredTop sz="99498" autoAdjust="0"/>
  </p:normalViewPr>
  <p:slideViewPr>
    <p:cSldViewPr>
      <p:cViewPr varScale="1">
        <p:scale>
          <a:sx n="77" d="100"/>
          <a:sy n="77" d="100"/>
        </p:scale>
        <p:origin x="62"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106363" y="739775"/>
            <a:ext cx="6583362" cy="37036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192877" indent="0" algn="ctr">
              <a:buNone/>
              <a:defRPr/>
            </a:lvl2pPr>
            <a:lvl3pPr marL="385753" indent="0" algn="ctr">
              <a:buNone/>
              <a:defRPr/>
            </a:lvl3pPr>
            <a:lvl4pPr marL="578630" indent="0" algn="ctr">
              <a:buNone/>
              <a:defRPr/>
            </a:lvl4pPr>
            <a:lvl5pPr marL="771506" indent="0" algn="ctr">
              <a:buNone/>
              <a:defRPr/>
            </a:lvl5pPr>
            <a:lvl6pPr marL="964383" indent="0" algn="ctr">
              <a:buNone/>
              <a:defRPr/>
            </a:lvl6pPr>
            <a:lvl7pPr marL="1157259" indent="0" algn="ctr">
              <a:buNone/>
              <a:defRPr/>
            </a:lvl7pPr>
            <a:lvl8pPr marL="1350136" indent="0" algn="ctr">
              <a:buNone/>
              <a:defRPr/>
            </a:lvl8pPr>
            <a:lvl9pPr marL="1543012"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34724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36824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384216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119736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405785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6301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52884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98018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74062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310193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NZ"/>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11254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1871796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0669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98329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88606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451913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3231683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980336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1570523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683151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1076546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163640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1688"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lvl1pPr>
            <a:lvl2pPr marL="192877" indent="0">
              <a:buNone/>
              <a:defRPr sz="760"/>
            </a:lvl2pPr>
            <a:lvl3pPr marL="385753" indent="0">
              <a:buNone/>
              <a:defRPr sz="675"/>
            </a:lvl3pPr>
            <a:lvl4pPr marL="578630" indent="0">
              <a:buNone/>
              <a:defRPr sz="591"/>
            </a:lvl4pPr>
            <a:lvl5pPr marL="771506" indent="0">
              <a:buNone/>
              <a:defRPr sz="591"/>
            </a:lvl5pPr>
            <a:lvl6pPr marL="964383" indent="0">
              <a:buNone/>
              <a:defRPr sz="591"/>
            </a:lvl6pPr>
            <a:lvl7pPr marL="1157259" indent="0">
              <a:buNone/>
              <a:defRPr sz="591"/>
            </a:lvl7pPr>
            <a:lvl8pPr marL="1350136" indent="0">
              <a:buNone/>
              <a:defRPr sz="591"/>
            </a:lvl8pPr>
            <a:lvl9pPr marL="1543012" indent="0">
              <a:buNone/>
              <a:defRPr sz="59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3468003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4766733" y="273061"/>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36763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41706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2913228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197540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69400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341879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411009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127934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endParaRPr lang="en-NZ"/>
          </a:p>
        </p:txBody>
      </p:sp>
      <p:sp>
        <p:nvSpPr>
          <p:cNvPr id="3" name="Content Placeholder 2"/>
          <p:cNvSpPr>
            <a:spLocks noGrp="1"/>
          </p:cNvSpPr>
          <p:nvPr>
            <p:ph idx="1"/>
          </p:nvPr>
        </p:nvSpPr>
        <p:spPr>
          <a:xfrm>
            <a:off x="4766733" y="273063"/>
            <a:ext cx="6815667" cy="5853113"/>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302396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351"/>
            </a:lvl1pPr>
            <a:lvl2pPr marL="192877" indent="0">
              <a:buNone/>
              <a:defRPr sz="1181"/>
            </a:lvl2pPr>
            <a:lvl3pPr marL="385753" indent="0">
              <a:buNone/>
              <a:defRPr sz="1013"/>
            </a:lvl3pPr>
            <a:lvl4pPr marL="578630" indent="0">
              <a:buNone/>
              <a:defRPr sz="844"/>
            </a:lvl4pPr>
            <a:lvl5pPr marL="771506" indent="0">
              <a:buNone/>
              <a:defRPr sz="844"/>
            </a:lvl5pPr>
            <a:lvl6pPr marL="964383" indent="0">
              <a:buNone/>
              <a:defRPr sz="844"/>
            </a:lvl6pPr>
            <a:lvl7pPr marL="1157259" indent="0">
              <a:buNone/>
              <a:defRPr sz="844"/>
            </a:lvl7pPr>
            <a:lvl8pPr marL="1350136" indent="0">
              <a:buNone/>
              <a:defRPr sz="844"/>
            </a:lvl8pPr>
            <a:lvl9pPr marL="1543012" indent="0">
              <a:buNone/>
              <a:defRPr sz="844"/>
            </a:lvl9pPr>
          </a:lstStyle>
          <a:p>
            <a:pPr lvl="0"/>
            <a:endParaRPr lang="en-NZ"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303884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3"/>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59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284663811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mj-lt"/>
          <a:ea typeface="+mj-ea"/>
          <a:cs typeface="+mj-cs"/>
        </a:defRPr>
      </a:lvl1pPr>
      <a:lvl2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2pPr>
      <a:lvl3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3pPr>
      <a:lvl4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4pPr>
      <a:lvl5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5pPr>
      <a:lvl6pPr marL="106082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6pPr>
      <a:lvl7pPr marL="1253698"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7pPr>
      <a:lvl8pPr marL="1446575"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8pPr>
      <a:lvl9pPr marL="163945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9pPr>
    </p:titleStyle>
    <p:bodyStyle>
      <a:lvl1pPr marL="144658" indent="-144658" algn="l" defTabSz="189529" rtl="0" eaLnBrk="0" fontAlgn="base" hangingPunct="0">
        <a:lnSpc>
          <a:spcPct val="90000"/>
        </a:lnSpc>
        <a:spcBef>
          <a:spcPts val="255"/>
        </a:spcBef>
        <a:spcAft>
          <a:spcPct val="0"/>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cs typeface="+mn-cs"/>
        </a:defRPr>
      </a:lvl1pPr>
      <a:lvl2pPr marL="313425" indent="-120548" algn="l" defTabSz="189529" rtl="0" eaLnBrk="0" fontAlgn="base" hangingPunct="0">
        <a:spcBef>
          <a:spcPts val="127"/>
        </a:spcBef>
        <a:spcAft>
          <a:spcPts val="1519"/>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defRPr>
      </a:lvl2pPr>
      <a:lvl3pPr marL="482192" indent="-96439" algn="l" defTabSz="189529" rtl="0" eaLnBrk="0" fontAlgn="base" hangingPunct="0">
        <a:spcBef>
          <a:spcPts val="507"/>
        </a:spcBef>
        <a:spcAft>
          <a:spcPts val="43"/>
        </a:spcAft>
        <a:buClr>
          <a:srgbClr val="000000"/>
        </a:buClr>
        <a:buSzPct val="100000"/>
        <a:buFont typeface="Times New Roman" pitchFamily="18" charset="0"/>
        <a:buChar char="•"/>
        <a:defRPr sz="675" b="1">
          <a:solidFill>
            <a:srgbClr val="CCFFCC"/>
          </a:solidFill>
          <a:latin typeface="Times New Roman" pitchFamily="18" charset="0"/>
          <a:ea typeface="新細明體" pitchFamily="18" charset="-120"/>
        </a:defRPr>
      </a:lvl3pPr>
      <a:lvl4pPr marL="675068" indent="-96439" algn="l" defTabSz="189529" rtl="0" eaLnBrk="0" fontAlgn="base" hangingPunct="0">
        <a:lnSpc>
          <a:spcPct val="80000"/>
        </a:lnSpc>
        <a:spcBef>
          <a:spcPct val="0"/>
        </a:spcBef>
        <a:spcAft>
          <a:spcPts val="1160"/>
        </a:spcAft>
        <a:buClr>
          <a:srgbClr val="000000"/>
        </a:buClr>
        <a:buSzPct val="100000"/>
        <a:buFont typeface="Times New Roman" pitchFamily="18" charset="0"/>
        <a:buChar char="–"/>
        <a:defRPr sz="1856" b="1">
          <a:solidFill>
            <a:srgbClr val="CCFF66"/>
          </a:solidFill>
          <a:latin typeface="Times New Roman" pitchFamily="18" charset="0"/>
          <a:ea typeface="新細明體" pitchFamily="18" charset="-120"/>
        </a:defRPr>
      </a:lvl4pPr>
      <a:lvl5pPr marL="867945" indent="-96439" algn="l" defTabSz="189529" rtl="0" eaLnBrk="0" fontAlgn="base" hangingPunct="0">
        <a:lnSpc>
          <a:spcPct val="80000"/>
        </a:lnSpc>
        <a:spcBef>
          <a:spcPts val="296"/>
        </a:spcBef>
        <a:spcAft>
          <a:spcPct val="0"/>
        </a:spcAft>
        <a:buClr>
          <a:srgbClr val="000000"/>
        </a:buClr>
        <a:buSzPct val="100000"/>
        <a:buFont typeface="Times New Roman" pitchFamily="18" charset="0"/>
        <a:buChar char="»"/>
        <a:defRPr sz="1181">
          <a:solidFill>
            <a:srgbClr val="FFFFFF"/>
          </a:solidFill>
          <a:latin typeface="Times New Roman" pitchFamily="18" charset="0"/>
          <a:ea typeface="新細明體" pitchFamily="18" charset="-120"/>
        </a:defRPr>
      </a:lvl5pPr>
      <a:lvl6pPr marL="106082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6pPr>
      <a:lvl7pPr marL="1253698"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7pPr>
      <a:lvl8pPr marL="1446575"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8pPr>
      <a:lvl9pPr marL="163945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3"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6"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59"/>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1051">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1051">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105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428558564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mj-lt"/>
          <a:ea typeface="+mj-ea"/>
          <a:cs typeface="+mj-cs"/>
        </a:defRPr>
      </a:lvl1pPr>
      <a:lvl2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2pPr>
      <a:lvl3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3pPr>
      <a:lvl4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4pPr>
      <a:lvl5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5pPr>
      <a:lvl6pPr marL="1885904"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6pPr>
      <a:lvl7pPr marL="2228795"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7pPr>
      <a:lvl8pPr marL="2571686"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8pPr>
      <a:lvl9pPr marL="2914578"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9pPr>
    </p:titleStyle>
    <p:bodyStyle>
      <a:lvl1pPr marL="257168" indent="-257168" algn="l" defTabSz="336938" rtl="0" eaLnBrk="0" fontAlgn="base" hangingPunct="0">
        <a:lnSpc>
          <a:spcPct val="90000"/>
        </a:lnSpc>
        <a:spcBef>
          <a:spcPts val="451"/>
        </a:spcBef>
        <a:spcAft>
          <a:spcPct val="0"/>
        </a:spcAft>
        <a:buClr>
          <a:srgbClr val="000000"/>
        </a:buClr>
        <a:buSzPct val="100000"/>
        <a:buFont typeface="Times New Roman" pitchFamily="18" charset="0"/>
        <a:buChar char="•"/>
        <a:defRPr sz="3600" b="1">
          <a:solidFill>
            <a:srgbClr val="CCFFCC"/>
          </a:solidFill>
          <a:latin typeface="標楷體" pitchFamily="65" charset="-120"/>
          <a:ea typeface="標楷體" pitchFamily="65" charset="-120"/>
          <a:cs typeface="+mn-cs"/>
        </a:defRPr>
      </a:lvl1pPr>
      <a:lvl2pPr marL="557199" indent="-214308" algn="l" defTabSz="336938" rtl="0" eaLnBrk="0" fontAlgn="base" hangingPunct="0">
        <a:spcBef>
          <a:spcPts val="225"/>
        </a:spcBef>
        <a:spcAft>
          <a:spcPts val="2700"/>
        </a:spcAft>
        <a:buClr>
          <a:srgbClr val="000000"/>
        </a:buClr>
        <a:buSzPct val="100000"/>
        <a:buFont typeface="Times New Roman" pitchFamily="18" charset="0"/>
        <a:buChar char="–"/>
        <a:defRPr sz="3600" b="1">
          <a:solidFill>
            <a:srgbClr val="CCFFCC"/>
          </a:solidFill>
          <a:latin typeface="標楷體" pitchFamily="65" charset="-120"/>
          <a:ea typeface="標楷體" pitchFamily="65" charset="-120"/>
        </a:defRPr>
      </a:lvl2pPr>
      <a:lvl3pPr marL="857229" indent="-171446" algn="l" defTabSz="336938" rtl="0" eaLnBrk="0" fontAlgn="base" hangingPunct="0">
        <a:spcBef>
          <a:spcPts val="900"/>
        </a:spcBef>
        <a:spcAft>
          <a:spcPts val="75"/>
        </a:spcAft>
        <a:buClr>
          <a:srgbClr val="000000"/>
        </a:buClr>
        <a:buSzPct val="100000"/>
        <a:buFont typeface="Times New Roman" pitchFamily="18" charset="0"/>
        <a:buChar char="•"/>
        <a:defRPr sz="1200" b="1">
          <a:solidFill>
            <a:srgbClr val="CCFFCC"/>
          </a:solidFill>
          <a:latin typeface="Times New Roman" pitchFamily="18" charset="0"/>
          <a:ea typeface="新細明體" pitchFamily="18" charset="-120"/>
        </a:defRPr>
      </a:lvl3pPr>
      <a:lvl4pPr marL="1200121" indent="-171446" algn="l" defTabSz="336938" rtl="0" eaLnBrk="0" fontAlgn="base" hangingPunct="0">
        <a:lnSpc>
          <a:spcPct val="80000"/>
        </a:lnSpc>
        <a:spcBef>
          <a:spcPct val="0"/>
        </a:spcBef>
        <a:spcAft>
          <a:spcPts val="2063"/>
        </a:spcAft>
        <a:buClr>
          <a:srgbClr val="000000"/>
        </a:buClr>
        <a:buSzPct val="100000"/>
        <a:buFont typeface="Times New Roman" pitchFamily="18" charset="0"/>
        <a:buChar char="–"/>
        <a:defRPr sz="3300" b="1">
          <a:solidFill>
            <a:srgbClr val="CCFF66"/>
          </a:solidFill>
          <a:latin typeface="Times New Roman" pitchFamily="18" charset="0"/>
          <a:ea typeface="新細明體" pitchFamily="18" charset="-120"/>
        </a:defRPr>
      </a:lvl4pPr>
      <a:lvl5pPr marL="1543012" indent="-171446" algn="l" defTabSz="336938" rtl="0" eaLnBrk="0" fontAlgn="base" hangingPunct="0">
        <a:lnSpc>
          <a:spcPct val="80000"/>
        </a:lnSpc>
        <a:spcBef>
          <a:spcPts val="525"/>
        </a:spcBef>
        <a:spcAft>
          <a:spcPct val="0"/>
        </a:spcAft>
        <a:buClr>
          <a:srgbClr val="000000"/>
        </a:buClr>
        <a:buSzPct val="100000"/>
        <a:buFont typeface="Times New Roman" pitchFamily="18" charset="0"/>
        <a:buChar char="»"/>
        <a:defRPr sz="2100">
          <a:solidFill>
            <a:srgbClr val="FFFFFF"/>
          </a:solidFill>
          <a:latin typeface="Times New Roman" pitchFamily="18" charset="0"/>
          <a:ea typeface="新細明體" pitchFamily="18" charset="-120"/>
        </a:defRPr>
      </a:lvl5pPr>
      <a:lvl6pPr marL="1885904"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6pPr>
      <a:lvl7pPr marL="2228795"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7pPr>
      <a:lvl8pPr marL="2571686"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8pPr>
      <a:lvl9pPr marL="2914578"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1"/>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3535524241"/>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66EB45-625C-43B1-B50E-48782F0F7B92}"/>
              </a:ext>
            </a:extLst>
          </p:cNvPr>
          <p:cNvSpPr/>
          <p:nvPr/>
        </p:nvSpPr>
        <p:spPr>
          <a:xfrm>
            <a:off x="2667000" y="2344087"/>
            <a:ext cx="6858000" cy="2169825"/>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7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5400" b="1"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Lois Yen</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9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117522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632311"/>
          </a:xfrm>
          <a:prstGeom prst="rect">
            <a:avLst/>
          </a:prstGeom>
        </p:spPr>
        <p:txBody>
          <a:bodyPr wrap="square">
            <a:spAutoFit/>
          </a:bodyPr>
          <a:lstStyle/>
          <a:p>
            <a:r>
              <a:rPr lang="en-AU" sz="4000" b="1" i="1" dirty="0">
                <a:solidFill>
                  <a:srgbClr val="FFFFFF"/>
                </a:solidFill>
                <a:latin typeface="Papyrus" panose="03070502060502030205" pitchFamily="66" charset="0"/>
                <a:cs typeface="Times New Roman" panose="02020603050405020304" pitchFamily="18" charset="0"/>
              </a:rPr>
              <a:t>30 By myself I can do nothing; I judge only as I hear, and my judgment is just, for I seek not to please myself but </a:t>
            </a:r>
            <a:r>
              <a:rPr lang="en-AU" sz="4000" b="1" i="1" dirty="0">
                <a:solidFill>
                  <a:srgbClr val="FFFF00"/>
                </a:solidFill>
                <a:latin typeface="Papyrus" panose="03070502060502030205" pitchFamily="66" charset="0"/>
                <a:cs typeface="Times New Roman" panose="02020603050405020304" pitchFamily="18" charset="0"/>
              </a:rPr>
              <a:t>him who sent me</a:t>
            </a:r>
            <a:r>
              <a:rPr lang="en-AU" sz="4000" b="1" i="1" dirty="0">
                <a:solidFill>
                  <a:srgbClr val="FFFFFF"/>
                </a:solidFill>
                <a:latin typeface="Papyrus" panose="03070502060502030205" pitchFamily="66" charset="0"/>
                <a:cs typeface="Times New Roman" panose="02020603050405020304" pitchFamily="18" charset="0"/>
              </a:rPr>
              <a:t>. 31 "If I testify about myself, my testimony is not valid. </a:t>
            </a:r>
          </a:p>
          <a:p>
            <a:r>
              <a:rPr lang="en-AU" sz="4000" b="1" i="1" dirty="0">
                <a:solidFill>
                  <a:srgbClr val="FFFFFF"/>
                </a:solidFill>
                <a:latin typeface="Papyrus" panose="03070502060502030205" pitchFamily="66" charset="0"/>
                <a:cs typeface="Times New Roman" panose="02020603050405020304" pitchFamily="18" charset="0"/>
              </a:rPr>
              <a:t>… … …</a:t>
            </a:r>
          </a:p>
          <a:p>
            <a:r>
              <a:rPr lang="en-AU" sz="4000" b="1" i="1" dirty="0">
                <a:latin typeface="Papyrus" panose="03070502060502030205" pitchFamily="66" charset="0"/>
              </a:rPr>
              <a:t>37 And </a:t>
            </a:r>
            <a:r>
              <a:rPr lang="en-AU" sz="4000" b="1" i="1" u="sng" dirty="0">
                <a:solidFill>
                  <a:srgbClr val="FFFF00"/>
                </a:solidFill>
                <a:latin typeface="Papyrus" panose="03070502060502030205" pitchFamily="66" charset="0"/>
              </a:rPr>
              <a:t>the Father </a:t>
            </a:r>
            <a:r>
              <a:rPr lang="en-AU" sz="4000" b="1" i="1" dirty="0">
                <a:latin typeface="Papyrus" panose="03070502060502030205" pitchFamily="66" charset="0"/>
              </a:rPr>
              <a:t>who </a:t>
            </a:r>
            <a:r>
              <a:rPr lang="en-AU" sz="4000" b="1" i="1" dirty="0">
                <a:solidFill>
                  <a:srgbClr val="FFFF00"/>
                </a:solidFill>
                <a:latin typeface="Papyrus" panose="03070502060502030205" pitchFamily="66" charset="0"/>
              </a:rPr>
              <a:t>sent me </a:t>
            </a:r>
            <a:r>
              <a:rPr lang="en-AU" sz="4000" b="1" i="1" dirty="0">
                <a:latin typeface="Papyrus" panose="03070502060502030205" pitchFamily="66" charset="0"/>
              </a:rPr>
              <a:t>has himself </a:t>
            </a:r>
            <a:r>
              <a:rPr lang="en-AU" sz="4000" b="1" i="1" dirty="0">
                <a:solidFill>
                  <a:srgbClr val="FFFF00"/>
                </a:solidFill>
                <a:latin typeface="Papyrus" panose="03070502060502030205" pitchFamily="66" charset="0"/>
              </a:rPr>
              <a:t>testified concerning me</a:t>
            </a:r>
            <a:r>
              <a:rPr lang="en-AU" sz="4000" b="1" i="1" dirty="0">
                <a:latin typeface="Papyrus" panose="03070502060502030205" pitchFamily="66" charset="0"/>
              </a:rPr>
              <a:t>. You have never heard his voice nor seen his form, 38 nor does his word dwell in you, for you do not believe the one </a:t>
            </a:r>
            <a:r>
              <a:rPr lang="en-AU" sz="4000" b="1" i="1" dirty="0">
                <a:solidFill>
                  <a:srgbClr val="FFFF00"/>
                </a:solidFill>
                <a:latin typeface="Papyrus" panose="03070502060502030205" pitchFamily="66" charset="0"/>
              </a:rPr>
              <a:t>he sent</a:t>
            </a:r>
            <a:r>
              <a:rPr lang="en-AU" sz="4000" b="1" i="1" dirty="0">
                <a:latin typeface="Papyrus" panose="03070502060502030205" pitchFamily="66" charset="0"/>
              </a:rPr>
              <a:t>.</a:t>
            </a:r>
            <a:endParaRPr lang="en-AU" sz="4000" dirty="0">
              <a:solidFill>
                <a:schemeClr val="tx1">
                  <a:lumMod val="65000"/>
                  <a:lumOff val="35000"/>
                </a:schemeClr>
              </a:solidFill>
              <a:latin typeface="Papyrus" panose="03070502060502030205" pitchFamily="66" charset="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2159249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5A63D-4E19-479A-BFC0-4801CA6EF6DA}"/>
              </a:ext>
            </a:extLst>
          </p:cNvPr>
          <p:cNvSpPr txBox="1"/>
          <p:nvPr/>
        </p:nvSpPr>
        <p:spPr>
          <a:xfrm>
            <a:off x="623392" y="1028343"/>
            <a:ext cx="10729192" cy="4801314"/>
          </a:xfrm>
          <a:prstGeom prst="rect">
            <a:avLst/>
          </a:prstGeom>
          <a:noFill/>
        </p:spPr>
        <p:txBody>
          <a:bodyPr wrap="square">
            <a:spAutoFit/>
          </a:bodyPr>
          <a:lstStyle/>
          <a:p>
            <a:pPr algn="ctr"/>
            <a:r>
              <a:rPr lang="en-US" sz="4400" b="1" i="0" baseline="30000" dirty="0">
                <a:solidFill>
                  <a:srgbClr val="FFFF00"/>
                </a:solidFill>
                <a:effectLst/>
                <a:latin typeface="Eras Bold ITC" panose="020B0907030504020204" pitchFamily="34" charset="0"/>
              </a:rPr>
              <a:t> </a:t>
            </a:r>
            <a:r>
              <a:rPr lang="en-US" sz="4800" b="0" i="0" dirty="0">
                <a:solidFill>
                  <a:srgbClr val="FFFF00"/>
                </a:solidFill>
                <a:effectLst/>
                <a:latin typeface="Eras Bold ITC" panose="020B0907030504020204" pitchFamily="34" charset="0"/>
              </a:rPr>
              <a:t>I call the heavens and the earth</a:t>
            </a:r>
          </a:p>
          <a:p>
            <a:pPr algn="ctr"/>
            <a:r>
              <a:rPr lang="en-US" sz="4800" b="0" i="0" dirty="0">
                <a:solidFill>
                  <a:srgbClr val="FFFF00"/>
                </a:solidFill>
                <a:effectLst/>
                <a:latin typeface="Eras Bold ITC" panose="020B0907030504020204" pitchFamily="34" charset="0"/>
              </a:rPr>
              <a:t>as witnesses</a:t>
            </a:r>
          </a:p>
          <a:p>
            <a:pPr algn="ctr"/>
            <a:endParaRPr lang="en-US" sz="1050" b="0" i="0" dirty="0">
              <a:solidFill>
                <a:srgbClr val="FFFF00"/>
              </a:solidFill>
              <a:effectLst/>
              <a:latin typeface="Eras Bold ITC" panose="020B0907030504020204" pitchFamily="34" charset="0"/>
            </a:endParaRPr>
          </a:p>
          <a:p>
            <a:pPr algn="ctr"/>
            <a:r>
              <a:rPr lang="en-US" sz="3200" b="0" i="0" dirty="0">
                <a:solidFill>
                  <a:srgbClr val="FFFF00"/>
                </a:solidFill>
                <a:effectLst/>
                <a:latin typeface="Eras Bold ITC" panose="020B0907030504020204" pitchFamily="34" charset="0"/>
              </a:rPr>
              <a:t>against you this day that you will quickly perish from the land that you are crossing the Jordan to possess. You will not live there long but will certainly be destroyed.</a:t>
            </a:r>
          </a:p>
          <a:p>
            <a:pPr algn="ctr"/>
            <a:endParaRPr lang="en-US" sz="3200" dirty="0">
              <a:solidFill>
                <a:srgbClr val="FFFF00"/>
              </a:solidFill>
              <a:latin typeface="Eras Bold ITC" panose="020B0907030504020204" pitchFamily="34" charset="0"/>
            </a:endParaRPr>
          </a:p>
          <a:p>
            <a:pPr algn="ctr"/>
            <a:r>
              <a:rPr lang="en-US" sz="3200" dirty="0">
                <a:solidFill>
                  <a:srgbClr val="FFFF00"/>
                </a:solidFill>
                <a:latin typeface="Eras Bold ITC" panose="020B0907030504020204" pitchFamily="34" charset="0"/>
              </a:rPr>
              <a:t>Deuteronomy 4 26</a:t>
            </a:r>
            <a:endParaRPr lang="en-AU" sz="4400" dirty="0">
              <a:solidFill>
                <a:srgbClr val="FFFF00"/>
              </a:solidFill>
              <a:latin typeface="Eras Bold ITC" panose="020B0907030504020204" pitchFamily="34" charset="0"/>
            </a:endParaRPr>
          </a:p>
        </p:txBody>
      </p:sp>
    </p:spTree>
    <p:extLst>
      <p:ext uri="{BB962C8B-B14F-4D97-AF65-F5344CB8AC3E}">
        <p14:creationId xmlns:p14="http://schemas.microsoft.com/office/powerpoint/2010/main" val="20006629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509200"/>
          </a:xfrm>
          <a:prstGeom prst="rect">
            <a:avLst/>
          </a:prstGeom>
        </p:spPr>
        <p:txBody>
          <a:bodyPr wrap="square">
            <a:spAutoFit/>
          </a:bodyPr>
          <a:lstStyle/>
          <a:p>
            <a:r>
              <a:rPr lang="en-AU" sz="4400" b="1" i="1" dirty="0">
                <a:latin typeface="Papyrus" panose="03070502060502030205" pitchFamily="66" charset="0"/>
                <a:cs typeface="Times New Roman" panose="02020603050405020304" pitchFamily="18" charset="0"/>
              </a:rPr>
              <a:t>32 There is </a:t>
            </a:r>
            <a:r>
              <a:rPr lang="en-AU" sz="4400" b="1" i="1" dirty="0">
                <a:solidFill>
                  <a:srgbClr val="FFFF00"/>
                </a:solidFill>
                <a:latin typeface="Papyrus" panose="03070502060502030205" pitchFamily="66" charset="0"/>
                <a:cs typeface="Times New Roman" panose="02020603050405020304" pitchFamily="18" charset="0"/>
              </a:rPr>
              <a:t>another who testifies </a:t>
            </a:r>
            <a:r>
              <a:rPr lang="en-AU" sz="4400" b="1" i="1" dirty="0">
                <a:latin typeface="Papyrus" panose="03070502060502030205" pitchFamily="66" charset="0"/>
                <a:cs typeface="Times New Roman" panose="02020603050405020304" pitchFamily="18" charset="0"/>
              </a:rPr>
              <a:t>in my favour, and I know that his testimony about me is valid. 33 "You have sent to </a:t>
            </a:r>
            <a:r>
              <a:rPr lang="en-AU" sz="4400" b="1" i="1" u="sng" dirty="0">
                <a:solidFill>
                  <a:srgbClr val="FFFF00"/>
                </a:solidFill>
                <a:latin typeface="Papyrus" panose="03070502060502030205" pitchFamily="66" charset="0"/>
                <a:cs typeface="Times New Roman" panose="02020603050405020304" pitchFamily="18" charset="0"/>
              </a:rPr>
              <a:t>John</a:t>
            </a:r>
            <a:r>
              <a:rPr lang="en-AU" sz="4400" b="1" i="1" dirty="0">
                <a:latin typeface="Papyrus" panose="03070502060502030205" pitchFamily="66" charset="0"/>
                <a:cs typeface="Times New Roman" panose="02020603050405020304" pitchFamily="18" charset="0"/>
              </a:rPr>
              <a:t> and he has testified to the truth. 34 Not that I accept human testimony; but </a:t>
            </a:r>
            <a:r>
              <a:rPr lang="en-AU" sz="4400" b="1" i="1" dirty="0">
                <a:solidFill>
                  <a:srgbClr val="FFFF00"/>
                </a:solidFill>
                <a:latin typeface="Papyrus" panose="03070502060502030205" pitchFamily="66" charset="0"/>
                <a:cs typeface="Times New Roman" panose="02020603050405020304" pitchFamily="18" charset="0"/>
              </a:rPr>
              <a:t>I mention it that you may be saved</a:t>
            </a:r>
            <a:r>
              <a:rPr lang="en-AU" sz="4400" b="1" i="1" dirty="0">
                <a:latin typeface="Papyrus" panose="03070502060502030205" pitchFamily="66" charset="0"/>
                <a:cs typeface="Times New Roman" panose="02020603050405020304" pitchFamily="18" charset="0"/>
              </a:rPr>
              <a:t>. </a:t>
            </a:r>
            <a:r>
              <a:rPr lang="en-AU" sz="4400" b="1" i="1" dirty="0">
                <a:latin typeface="Papyrus" panose="03070502060502030205" pitchFamily="66" charset="0"/>
              </a:rPr>
              <a:t>35 John was a lamp that burned and gave light, and you chose for a time to enjoy his light. </a:t>
            </a:r>
            <a:endParaRPr lang="en-AU" sz="4400" dirty="0">
              <a:latin typeface="Papyrus" panose="03070502060502030205" pitchFamily="66" charset="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291673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557CC31-2976-408C-940C-31A0B82C40E0}"/>
              </a:ext>
            </a:extLst>
          </p:cNvPr>
          <p:cNvGraphicFramePr>
            <a:graphicFrameLocks noGrp="1"/>
          </p:cNvGraphicFramePr>
          <p:nvPr>
            <p:extLst>
              <p:ext uri="{D42A27DB-BD31-4B8C-83A1-F6EECF244321}">
                <p14:modId xmlns:p14="http://schemas.microsoft.com/office/powerpoint/2010/main" val="782189241"/>
              </p:ext>
            </p:extLst>
          </p:nvPr>
        </p:nvGraphicFramePr>
        <p:xfrm>
          <a:off x="0" y="0"/>
          <a:ext cx="12192000" cy="6885384"/>
        </p:xfrm>
        <a:graphic>
          <a:graphicData uri="http://schemas.openxmlformats.org/drawingml/2006/table">
            <a:tbl>
              <a:tblPr firstRow="1" bandRow="1">
                <a:tableStyleId>{00A15C55-8517-42AA-B614-E9B94910E393}</a:tableStyleId>
              </a:tblPr>
              <a:tblGrid>
                <a:gridCol w="767408">
                  <a:extLst>
                    <a:ext uri="{9D8B030D-6E8A-4147-A177-3AD203B41FA5}">
                      <a16:colId xmlns:a16="http://schemas.microsoft.com/office/drawing/2014/main" val="56178040"/>
                    </a:ext>
                  </a:extLst>
                </a:gridCol>
                <a:gridCol w="11424592">
                  <a:extLst>
                    <a:ext uri="{9D8B030D-6E8A-4147-A177-3AD203B41FA5}">
                      <a16:colId xmlns:a16="http://schemas.microsoft.com/office/drawing/2014/main" val="1514571015"/>
                    </a:ext>
                  </a:extLst>
                </a:gridCol>
              </a:tblGrid>
              <a:tr h="764704">
                <a:tc gridSpan="2">
                  <a:txBody>
                    <a:bodyPr/>
                    <a:lstStyle/>
                    <a:p>
                      <a:pPr algn="ctr"/>
                      <a:r>
                        <a:rPr lang="en-US" sz="2400" dirty="0">
                          <a:latin typeface="Eras Bold ITC" panose="020B0907030504020204" pitchFamily="34" charset="0"/>
                        </a:rPr>
                        <a:t>John The Baptist</a:t>
                      </a:r>
                      <a:endParaRPr lang="en-AU" sz="2400" dirty="0">
                        <a:latin typeface="Eras Bold ITC" panose="020B0907030504020204" pitchFamily="34" charset="0"/>
                      </a:endParaRPr>
                    </a:p>
                  </a:txBody>
                  <a:tcPr anchor="ctr">
                    <a:lnL w="12700" cmpd="sng">
                      <a:noFill/>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2182070666"/>
                  </a:ext>
                </a:extLst>
              </a:tr>
              <a:tr h="792088">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US" sz="2800" dirty="0">
                          <a:latin typeface="Eras Bold ITC" panose="020B0907030504020204" pitchFamily="34" charset="0"/>
                        </a:rPr>
                        <a:t>1</a:t>
                      </a:r>
                      <a:endParaRPr lang="en-AU" sz="2800" dirty="0">
                        <a:latin typeface="Eras Bold ITC" panose="020B0907030504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latin typeface="Eras Bold ITC" panose="020B0907030504020204" pitchFamily="34" charset="0"/>
                        </a:rPr>
                        <a:t>Sent by God to testify the true Light</a:t>
                      </a:r>
                      <a:r>
                        <a:rPr lang="en-US" sz="2800" dirty="0">
                          <a:latin typeface="Eras Bold ITC" panose="020B0907030504020204" pitchFamily="34" charset="0"/>
                        </a:rPr>
                        <a:t>  (</a:t>
                      </a:r>
                      <a:r>
                        <a:rPr lang="en-US" sz="2400" dirty="0">
                          <a:latin typeface="Eras Bold ITC" panose="020B0907030504020204" pitchFamily="34" charset="0"/>
                        </a:rPr>
                        <a:t>John 1:6-8)</a:t>
                      </a:r>
                      <a:endParaRPr lang="en-AU" sz="2400" dirty="0">
                        <a:latin typeface="Eras Bold ITC" panose="020B0907030504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8427556"/>
                  </a:ext>
                </a:extLst>
              </a:tr>
              <a:tr h="1337479">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US" sz="3200" dirty="0">
                          <a:latin typeface="Eras Bold ITC" panose="020B0907030504020204" pitchFamily="34" charset="0"/>
                        </a:rPr>
                        <a:t>2</a:t>
                      </a:r>
                      <a:endParaRPr lang="en-AU" sz="3200" dirty="0">
                        <a:latin typeface="Eras Bold ITC" panose="020B0907030504020204" pitchFamily="34" charset="0"/>
                      </a:endParaRPr>
                    </a:p>
                  </a:txBody>
                  <a:tcPr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latin typeface="Eras Bold ITC" panose="020B0907030504020204" pitchFamily="34" charset="0"/>
                        </a:rPr>
                        <a:t>Way maker. Prepare people for the coming Messiah.</a:t>
                      </a:r>
                      <a:r>
                        <a:rPr lang="en-US" sz="3000" dirty="0">
                          <a:latin typeface="Eras Bold ITC" panose="020B0907030504020204" pitchFamily="34" charset="0"/>
                        </a:rPr>
                        <a:t> </a:t>
                      </a:r>
                    </a:p>
                    <a:p>
                      <a:r>
                        <a:rPr lang="en-US" sz="2800" i="1" dirty="0">
                          <a:latin typeface="Eras Bold ITC" panose="020B0907030504020204" pitchFamily="34" charset="0"/>
                        </a:rPr>
                        <a:t>“Look, the Lamb of God, who takes away the sin of the world!” </a:t>
                      </a:r>
                    </a:p>
                    <a:p>
                      <a:r>
                        <a:rPr lang="en-US" sz="2400" dirty="0">
                          <a:latin typeface="Eras Bold ITC" panose="020B0907030504020204" pitchFamily="34" charset="0"/>
                        </a:rPr>
                        <a:t>                                                                                                    (John 1:29)</a:t>
                      </a:r>
                      <a:endParaRPr lang="en-AU" sz="2400" dirty="0">
                        <a:latin typeface="Eras Bold ITC" panose="020B0907030504020204" pitchFamily="34" charset="0"/>
                      </a:endParaRPr>
                    </a:p>
                  </a:txBody>
                  <a:tcPr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663903"/>
                  </a:ext>
                </a:extLst>
              </a:tr>
              <a:tr h="1542295">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US" sz="3200" dirty="0">
                          <a:latin typeface="Eras Bold ITC" panose="020B0907030504020204" pitchFamily="34" charset="0"/>
                        </a:rPr>
                        <a:t>3</a:t>
                      </a:r>
                      <a:endParaRPr lang="en-AU" sz="3200" dirty="0">
                        <a:latin typeface="Eras Bold ITC" panose="020B0907030504020204" pitchFamily="34" charset="0"/>
                      </a:endParaRPr>
                    </a:p>
                  </a:txBody>
                  <a:tcPr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err="1">
                          <a:latin typeface="Eras Bold ITC" panose="020B0907030504020204" pitchFamily="34" charset="0"/>
                        </a:rPr>
                        <a:t>Baptised</a:t>
                      </a:r>
                      <a:r>
                        <a:rPr lang="en-US" sz="3200" dirty="0">
                          <a:latin typeface="Eras Bold ITC" panose="020B0907030504020204" pitchFamily="34" charset="0"/>
                        </a:rPr>
                        <a:t> Jesus, witnessed Holy Spirit rested on Jesus, and heard God said:                                  </a:t>
                      </a:r>
                      <a:r>
                        <a:rPr lang="en-US" sz="2400" dirty="0">
                          <a:latin typeface="Eras Bold ITC" panose="020B0907030504020204" pitchFamily="34" charset="0"/>
                        </a:rPr>
                        <a:t> (Mark 3:17)</a:t>
                      </a:r>
                    </a:p>
                    <a:p>
                      <a:r>
                        <a:rPr lang="en-US" sz="2800" i="1" dirty="0">
                          <a:latin typeface="Eras Bold ITC" panose="020B0907030504020204" pitchFamily="34" charset="0"/>
                        </a:rPr>
                        <a:t>“This is my Son, whom I love, with Him I am well pleased.”</a:t>
                      </a:r>
                    </a:p>
                  </a:txBody>
                  <a:tcPr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0259789"/>
                  </a:ext>
                </a:extLst>
              </a:tr>
              <a:tr h="807288">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US" sz="3200" dirty="0">
                          <a:latin typeface="Eras Bold ITC" panose="020B0907030504020204" pitchFamily="34" charset="0"/>
                        </a:rPr>
                        <a:t>4</a:t>
                      </a:r>
                      <a:endParaRPr lang="en-AU" sz="3200" dirty="0">
                        <a:latin typeface="Eras Bold ITC" panose="020B0907030504020204" pitchFamily="34" charset="0"/>
                      </a:endParaRPr>
                    </a:p>
                  </a:txBody>
                  <a:tcPr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latin typeface="Eras Bold ITC" panose="020B0907030504020204" pitchFamily="34" charset="0"/>
                        </a:rPr>
                        <a:t>The Greatest man who ever lived.  </a:t>
                      </a:r>
                      <a:r>
                        <a:rPr lang="en-US" sz="2400" dirty="0">
                          <a:latin typeface="Eras Bold ITC" panose="020B0907030504020204" pitchFamily="34" charset="0"/>
                        </a:rPr>
                        <a:t>        (Matthew 11:11)</a:t>
                      </a:r>
                      <a:endParaRPr lang="en-AU" sz="2400" dirty="0">
                        <a:latin typeface="Eras Bold ITC" panose="020B0907030504020204" pitchFamily="34" charset="0"/>
                      </a:endParaRPr>
                    </a:p>
                  </a:txBody>
                  <a:tcPr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1213588"/>
                  </a:ext>
                </a:extLst>
              </a:tr>
              <a:tr h="815321">
                <a:tc>
                  <a:txBody>
                    <a:bodyPr/>
                    <a:lstStyle/>
                    <a:p>
                      <a:pPr algn="ctr"/>
                      <a:r>
                        <a:rPr lang="en-US" sz="3200" dirty="0">
                          <a:latin typeface="Eras Bold ITC" panose="020B0907030504020204" pitchFamily="34" charset="0"/>
                        </a:rPr>
                        <a:t>5</a:t>
                      </a:r>
                      <a:endParaRPr lang="en-AU" sz="3200" dirty="0">
                        <a:latin typeface="Eras Bold ITC" panose="020B0907030504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latin typeface="Eras Bold ITC" panose="020B0907030504020204" pitchFamily="34" charset="0"/>
                        </a:rPr>
                        <a:t>Last OT prophet &amp; First NT preacher.</a:t>
                      </a:r>
                      <a:endParaRPr lang="en-AU" sz="3200" dirty="0">
                        <a:latin typeface="Eras Bold ITC" panose="020B0907030504020204"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379381"/>
                  </a:ext>
                </a:extLst>
              </a:tr>
              <a:tr h="792088">
                <a:tc>
                  <a:txBody>
                    <a:bodyPr/>
                    <a:lstStyle/>
                    <a:p>
                      <a:pPr algn="ctr"/>
                      <a:r>
                        <a:rPr lang="en-US" sz="3200" dirty="0">
                          <a:latin typeface="Eras Bold ITC" panose="020B0907030504020204" pitchFamily="34" charset="0"/>
                        </a:rPr>
                        <a:t>6</a:t>
                      </a:r>
                      <a:endParaRPr lang="en-AU" sz="3200" dirty="0">
                        <a:latin typeface="Eras Bold ITC" panose="020B0907030504020204" pitchFamily="34" charset="0"/>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US" sz="3200" dirty="0">
                          <a:latin typeface="Eras Bold ITC" panose="020B0907030504020204" pitchFamily="34" charset="0"/>
                        </a:rPr>
                        <a:t>Priestly heritage - son of Zechariah. </a:t>
                      </a:r>
                      <a:r>
                        <a:rPr lang="en-US" sz="2400" dirty="0">
                          <a:latin typeface="Eras Bold ITC" panose="020B0907030504020204" pitchFamily="34" charset="0"/>
                        </a:rPr>
                        <a:t>     (Luke 1:5-25, 57-76)</a:t>
                      </a:r>
                    </a:p>
                  </a:txBody>
                  <a:tcPr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125256"/>
                  </a:ext>
                </a:extLst>
              </a:tr>
            </a:tbl>
          </a:graphicData>
        </a:graphic>
      </p:graphicFrame>
    </p:spTree>
    <p:extLst>
      <p:ext uri="{BB962C8B-B14F-4D97-AF65-F5344CB8AC3E}">
        <p14:creationId xmlns:p14="http://schemas.microsoft.com/office/powerpoint/2010/main" val="1531053990"/>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016758"/>
          </a:xfrm>
          <a:prstGeom prst="rect">
            <a:avLst/>
          </a:prstGeom>
        </p:spPr>
        <p:txBody>
          <a:bodyPr wrap="square">
            <a:spAutoFit/>
          </a:bodyPr>
          <a:lstStyle/>
          <a:p>
            <a:r>
              <a:rPr lang="en-AU" sz="4000" b="1" i="1" dirty="0">
                <a:solidFill>
                  <a:srgbClr val="FFFFFF"/>
                </a:solidFill>
                <a:latin typeface="Papyrus" panose="03070502060502030205" pitchFamily="66" charset="0"/>
              </a:rPr>
              <a:t>36 "I have </a:t>
            </a:r>
            <a:r>
              <a:rPr lang="en-AU" sz="4000" b="1" i="1" dirty="0">
                <a:solidFill>
                  <a:srgbClr val="FFFF00"/>
                </a:solidFill>
                <a:latin typeface="Papyrus" panose="03070502060502030205" pitchFamily="66" charset="0"/>
              </a:rPr>
              <a:t>testimony weightier than that of John</a:t>
            </a:r>
            <a:r>
              <a:rPr lang="en-AU" sz="4000" b="1" i="1" dirty="0">
                <a:solidFill>
                  <a:srgbClr val="FFFFFF"/>
                </a:solidFill>
                <a:latin typeface="Papyrus" panose="03070502060502030205" pitchFamily="66" charset="0"/>
              </a:rPr>
              <a:t>. For </a:t>
            </a:r>
            <a:r>
              <a:rPr lang="en-AU" sz="4000" b="1" i="1" u="sng" dirty="0">
                <a:solidFill>
                  <a:srgbClr val="FFFF00"/>
                </a:solidFill>
                <a:latin typeface="Papyrus" panose="03070502060502030205" pitchFamily="66" charset="0"/>
              </a:rPr>
              <a:t>the very work </a:t>
            </a:r>
            <a:r>
              <a:rPr lang="en-AU" sz="4000" b="1" i="1" dirty="0">
                <a:solidFill>
                  <a:srgbClr val="FFFFFF"/>
                </a:solidFill>
                <a:latin typeface="Papyrus" panose="03070502060502030205" pitchFamily="66" charset="0"/>
              </a:rPr>
              <a:t>that the Father has given me to finish, and which I am doing, testifies that the Father has sent me. </a:t>
            </a:r>
            <a:r>
              <a:rPr lang="en-AU" sz="4000" b="1" i="1" dirty="0">
                <a:solidFill>
                  <a:schemeClr val="tx1">
                    <a:lumMod val="65000"/>
                    <a:lumOff val="35000"/>
                  </a:schemeClr>
                </a:solidFill>
                <a:latin typeface="Papyrus" panose="03070502060502030205" pitchFamily="66" charset="0"/>
              </a:rPr>
              <a:t>37 And the Father who sent me has himself testified concerning me. You have never heard his voice nor seen his form, 38 nor does his word dwell in you, for you do not believe the one he sent. </a:t>
            </a:r>
            <a:endParaRPr lang="en-AU" sz="4000" dirty="0">
              <a:solidFill>
                <a:schemeClr val="tx1">
                  <a:lumMod val="65000"/>
                  <a:lumOff val="35000"/>
                </a:schemeClr>
              </a:solidFill>
              <a:latin typeface="Papyrus" panose="03070502060502030205" pitchFamily="66" charset="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390796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31504" y="2132856"/>
            <a:ext cx="9649072" cy="3170099"/>
          </a:xfrm>
          <a:prstGeom prst="rect">
            <a:avLst/>
          </a:prstGeom>
          <a:noFill/>
        </p:spPr>
        <p:txBody>
          <a:bodyPr wrap="square" rtlCol="0">
            <a:spAutoFit/>
          </a:bodyPr>
          <a:lstStyle/>
          <a:p>
            <a:pPr marR="0" lvl="0" algn="l" defTabSz="449263" rtl="0" eaLnBrk="0" fontAlgn="base" latinLnBrk="0" hangingPunct="0">
              <a:lnSpc>
                <a:spcPct val="100000"/>
              </a:lnSpc>
              <a:spcBef>
                <a:spcPct val="0"/>
              </a:spcBef>
              <a:spcAft>
                <a:spcPct val="0"/>
              </a:spcAft>
              <a:buClr>
                <a:srgbClr val="FFFFFF"/>
              </a:buClr>
              <a:buSzPct val="100000"/>
              <a:tabLst/>
              <a:defRPr/>
            </a:pPr>
            <a:r>
              <a:rPr kumimoji="0" lang="en-AU" sz="40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rPr>
              <a:t>Chap 2: Water into wine</a:t>
            </a:r>
          </a:p>
          <a:p>
            <a:pPr marR="0" lvl="0" algn="l" defTabSz="449263" rtl="0" eaLnBrk="0" fontAlgn="base" latinLnBrk="0" hangingPunct="0">
              <a:lnSpc>
                <a:spcPct val="100000"/>
              </a:lnSpc>
              <a:spcBef>
                <a:spcPct val="0"/>
              </a:spcBef>
              <a:spcAft>
                <a:spcPct val="0"/>
              </a:spcAft>
              <a:buClr>
                <a:srgbClr val="FFFFFF"/>
              </a:buClr>
              <a:buSzPct val="100000"/>
              <a:tabLst/>
              <a:defRPr/>
            </a:pPr>
            <a:r>
              <a:rPr lang="en-AU" sz="4000" dirty="0">
                <a:solidFill>
                  <a:srgbClr val="FFFFFF"/>
                </a:solidFill>
                <a:latin typeface="Segoe UI Black" panose="020B0A02040204020203" pitchFamily="34" charset="0"/>
                <a:ea typeface="Segoe UI Black" panose="020B0A02040204020203" pitchFamily="34" charset="0"/>
              </a:rPr>
              <a:t>Chap 2: Cleanse the Temple</a:t>
            </a:r>
          </a:p>
          <a:p>
            <a:pPr marR="0" lvl="0" algn="l" defTabSz="449263" rtl="0" eaLnBrk="0" fontAlgn="base" latinLnBrk="0" hangingPunct="0">
              <a:lnSpc>
                <a:spcPct val="100000"/>
              </a:lnSpc>
              <a:spcBef>
                <a:spcPct val="0"/>
              </a:spcBef>
              <a:spcAft>
                <a:spcPct val="0"/>
              </a:spcAft>
              <a:buClr>
                <a:srgbClr val="FFFFFF"/>
              </a:buClr>
              <a:buSzPct val="100000"/>
              <a:tabLst/>
              <a:defRPr/>
            </a:pPr>
            <a:r>
              <a:rPr lang="en-AU" sz="4000" dirty="0">
                <a:solidFill>
                  <a:srgbClr val="FFFFFF"/>
                </a:solidFill>
                <a:latin typeface="Segoe UI Black" panose="020B0A02040204020203" pitchFamily="34" charset="0"/>
                <a:ea typeface="Segoe UI Black" panose="020B0A02040204020203" pitchFamily="34" charset="0"/>
              </a:rPr>
              <a:t>Chap 4: Woman by the Well</a:t>
            </a:r>
          </a:p>
          <a:p>
            <a:pPr marR="0" lvl="0" algn="l" defTabSz="449263" rtl="0" eaLnBrk="0" fontAlgn="base" latinLnBrk="0" hangingPunct="0">
              <a:lnSpc>
                <a:spcPct val="100000"/>
              </a:lnSpc>
              <a:spcBef>
                <a:spcPct val="0"/>
              </a:spcBef>
              <a:spcAft>
                <a:spcPct val="0"/>
              </a:spcAft>
              <a:buClr>
                <a:srgbClr val="FFFFFF"/>
              </a:buClr>
              <a:buSzPct val="100000"/>
              <a:tabLst/>
              <a:defRPr/>
            </a:pPr>
            <a:r>
              <a:rPr lang="en-AU" sz="4000" dirty="0">
                <a:solidFill>
                  <a:srgbClr val="FFFFFF"/>
                </a:solidFill>
                <a:latin typeface="Segoe UI Black" panose="020B0A02040204020203" pitchFamily="34" charset="0"/>
                <a:ea typeface="Segoe UI Black" panose="020B0A02040204020203" pitchFamily="34" charset="0"/>
              </a:rPr>
              <a:t>Chap 4: Healing of an official son</a:t>
            </a:r>
          </a:p>
          <a:p>
            <a:pPr marR="0" lvl="0" algn="l" defTabSz="449263" rtl="0" eaLnBrk="0" fontAlgn="base" latinLnBrk="0" hangingPunct="0">
              <a:lnSpc>
                <a:spcPct val="100000"/>
              </a:lnSpc>
              <a:spcBef>
                <a:spcPct val="0"/>
              </a:spcBef>
              <a:spcAft>
                <a:spcPct val="0"/>
              </a:spcAft>
              <a:buClr>
                <a:srgbClr val="FFFFFF"/>
              </a:buClr>
              <a:buSzPct val="100000"/>
              <a:tabLst/>
              <a:defRPr/>
            </a:pPr>
            <a:r>
              <a:rPr lang="en-AU" sz="4000" dirty="0">
                <a:solidFill>
                  <a:srgbClr val="FFFFFF"/>
                </a:solidFill>
                <a:latin typeface="Segoe UI Black" panose="020B0A02040204020203" pitchFamily="34" charset="0"/>
                <a:ea typeface="Segoe UI Black" panose="020B0A02040204020203" pitchFamily="34" charset="0"/>
              </a:rPr>
              <a:t>Chap 5: Healing of a man by the pool </a:t>
            </a:r>
          </a:p>
        </p:txBody>
      </p:sp>
      <p:sp>
        <p:nvSpPr>
          <p:cNvPr id="3" name="TextBox 2"/>
          <p:cNvSpPr txBox="1"/>
          <p:nvPr/>
        </p:nvSpPr>
        <p:spPr>
          <a:xfrm>
            <a:off x="695400" y="548680"/>
            <a:ext cx="3744936" cy="739241"/>
          </a:xfrm>
          <a:prstGeom prst="rect">
            <a:avLst/>
          </a:prstGeom>
          <a:noFill/>
        </p:spPr>
        <p:txBody>
          <a:bodyPr wrap="none" rtlCol="0">
            <a:spAutoFit/>
          </a:bodyPr>
          <a:lstStyle/>
          <a:p>
            <a:pPr marL="0" marR="0" lvl="0" indent="0" algn="l" defTabSz="449263" rtl="0" eaLnBrk="0" fontAlgn="base" latinLnBrk="0" hangingPunct="0">
              <a:lnSpc>
                <a:spcPct val="150000"/>
              </a:lnSpc>
              <a:spcBef>
                <a:spcPct val="0"/>
              </a:spcBef>
              <a:spcAft>
                <a:spcPct val="0"/>
              </a:spcAft>
              <a:buClr>
                <a:srgbClr val="FFFFFF"/>
              </a:buClr>
              <a:buSzPct val="100000"/>
              <a:buFont typeface="Times New Roman" pitchFamily="18" charset="0"/>
              <a:buNone/>
              <a:tabLst/>
              <a:defRPr/>
            </a:pPr>
            <a:r>
              <a:rPr kumimoji="0" lang="en-AU" sz="32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rPr>
              <a:t>Signs &amp; Wonders:</a:t>
            </a:r>
          </a:p>
        </p:txBody>
      </p:sp>
    </p:spTree>
    <p:extLst>
      <p:ext uri="{BB962C8B-B14F-4D97-AF65-F5344CB8AC3E}">
        <p14:creationId xmlns:p14="http://schemas.microsoft.com/office/powerpoint/2010/main" val="15792294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3392" y="476672"/>
            <a:ext cx="3417474" cy="707886"/>
          </a:xfrm>
          <a:prstGeom prst="rect">
            <a:avLst/>
          </a:prstGeom>
          <a:noFill/>
        </p:spPr>
        <p:txBody>
          <a:bodyPr wrap="none" rtlCol="0">
            <a:spAutoFit/>
          </a:bodyPr>
          <a:lstStyle/>
          <a:p>
            <a:r>
              <a:rPr lang="en-AU" sz="4000" dirty="0">
                <a:solidFill>
                  <a:srgbClr val="FFC000"/>
                </a:solidFill>
                <a:latin typeface="Arial Black" panose="020B0A04020102020204" pitchFamily="34" charset="0"/>
              </a:rPr>
              <a:t>John 3:1-21</a:t>
            </a:r>
          </a:p>
        </p:txBody>
      </p:sp>
      <p:sp>
        <p:nvSpPr>
          <p:cNvPr id="3" name="Rounded Rectangular Callout 2"/>
          <p:cNvSpPr/>
          <p:nvPr/>
        </p:nvSpPr>
        <p:spPr bwMode="auto">
          <a:xfrm>
            <a:off x="8400256" y="836712"/>
            <a:ext cx="1800200" cy="576064"/>
          </a:xfrm>
          <a:prstGeom prst="wedgeRoundRectCallout">
            <a:avLst>
              <a:gd name="adj1" fmla="val -67763"/>
              <a:gd name="adj2" fmla="val 100144"/>
              <a:gd name="adj3" fmla="val 16667"/>
            </a:avLst>
          </a:prstGeom>
          <a:solidFill>
            <a:schemeClr val="bg2">
              <a:lumMod val="60000"/>
              <a:lumOff val="40000"/>
              <a:alpha val="6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AU" sz="2400" i="1" dirty="0">
                <a:solidFill>
                  <a:srgbClr val="FFFFFF"/>
                </a:solidFill>
                <a:effectLst>
                  <a:outerShdw blurRad="38100" dist="38100" dir="2700000" algn="tl">
                    <a:srgbClr val="000000">
                      <a:alpha val="43137"/>
                    </a:srgbClr>
                  </a:outerShdw>
                </a:effectLst>
                <a:latin typeface="Arial Black" panose="020B0A04020102020204" pitchFamily="34" charset="0"/>
                <a:ea typeface="新細明體" charset="-120"/>
              </a:rPr>
              <a:t>Rabbi…</a:t>
            </a:r>
          </a:p>
        </p:txBody>
      </p:sp>
      <p:sp>
        <p:nvSpPr>
          <p:cNvPr id="7" name="Rounded Rectangular Callout 6"/>
          <p:cNvSpPr/>
          <p:nvPr/>
        </p:nvSpPr>
        <p:spPr bwMode="auto">
          <a:xfrm>
            <a:off x="3935760" y="3717032"/>
            <a:ext cx="8064896" cy="1944216"/>
          </a:xfrm>
          <a:prstGeom prst="wedgeRoundRectCallout">
            <a:avLst>
              <a:gd name="adj1" fmla="val 2430"/>
              <a:gd name="adj2" fmla="val -93236"/>
              <a:gd name="adj3" fmla="val 16667"/>
            </a:avLst>
          </a:prstGeom>
          <a:solidFill>
            <a:schemeClr val="bg2">
              <a:lumMod val="60000"/>
              <a:lumOff val="40000"/>
              <a:alpha val="6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AU" sz="2800" i="1" dirty="0">
                <a:solidFill>
                  <a:srgbClr val="FFFFFF"/>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we know you are a teacher who has come from God. For no one could perform the miraculous signs you are doing if God were not with him. (v2)</a:t>
            </a:r>
            <a:endParaRPr lang="en-AU" sz="2800" i="1" dirty="0">
              <a:solidFill>
                <a:srgbClr val="FFFFFF"/>
              </a:solidFill>
              <a:effectLst>
                <a:outerShdw blurRad="38100" dist="38100" dir="2700000" algn="tl">
                  <a:srgbClr val="000000">
                    <a:alpha val="43137"/>
                  </a:srgbClr>
                </a:outerShdw>
              </a:effectLst>
              <a:latin typeface="Arial Black" panose="020B0A04020102020204" pitchFamily="34" charset="0"/>
              <a:ea typeface="新細明體" charset="-120"/>
            </a:endParaRPr>
          </a:p>
        </p:txBody>
      </p:sp>
    </p:spTree>
    <p:extLst>
      <p:ext uri="{BB962C8B-B14F-4D97-AF65-F5344CB8AC3E}">
        <p14:creationId xmlns:p14="http://schemas.microsoft.com/office/powerpoint/2010/main" val="1305361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2554545"/>
          </a:xfrm>
          <a:prstGeom prst="rect">
            <a:avLst/>
          </a:prstGeom>
        </p:spPr>
        <p:txBody>
          <a:bodyPr wrap="square">
            <a:spAutoFit/>
          </a:bodyPr>
          <a:lstStyle/>
          <a:p>
            <a:r>
              <a:rPr lang="en-AU" sz="4000" b="1" i="1" dirty="0">
                <a:solidFill>
                  <a:srgbClr val="FFFFFF"/>
                </a:solidFill>
                <a:latin typeface="Papyrus" panose="03070502060502030205" pitchFamily="66" charset="0"/>
              </a:rPr>
              <a:t>39 You diligently study the Scriptures because you think that by them you possess eternal life. These are </a:t>
            </a:r>
            <a:r>
              <a:rPr lang="en-AU" sz="4000" b="1" i="1" u="sng" dirty="0">
                <a:solidFill>
                  <a:srgbClr val="FFFF00"/>
                </a:solidFill>
                <a:latin typeface="Papyrus" panose="03070502060502030205" pitchFamily="66" charset="0"/>
              </a:rPr>
              <a:t>the Scriptures that testify about me</a:t>
            </a:r>
            <a:r>
              <a:rPr lang="en-AU" sz="4000" b="1" i="1" dirty="0">
                <a:solidFill>
                  <a:srgbClr val="FFFFFF"/>
                </a:solidFill>
                <a:latin typeface="Papyrus" panose="03070502060502030205" pitchFamily="66" charset="0"/>
              </a:rPr>
              <a:t>, 40 yet you refuse to come to me to have life.</a:t>
            </a:r>
            <a:endParaRPr lang="en-AU" sz="4000" dirty="0">
              <a:solidFill>
                <a:srgbClr val="FFFFFF"/>
              </a:solidFill>
              <a:latin typeface="Papyrus" panose="03070502060502030205" pitchFamily="66"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63945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12152" y="2151727"/>
            <a:ext cx="9649072" cy="3046988"/>
          </a:xfrm>
          <a:prstGeom prst="rect">
            <a:avLst/>
          </a:prstGeom>
          <a:noFill/>
        </p:spPr>
        <p:txBody>
          <a:bodyPr wrap="square" rtlCol="0">
            <a:spAutoFit/>
          </a:bodyPr>
          <a:lstStyle/>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AU" sz="40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rPr>
              <a:t>A Fridge: Look for goodies</a:t>
            </a:r>
          </a:p>
          <a:p>
            <a:pPr lvl="1" indent="0">
              <a:buClr>
                <a:srgbClr val="FFFFFF"/>
              </a:buClr>
            </a:pPr>
            <a:endParaRPr kumimoji="0" lang="en-AU" sz="16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endParaRPr>
          </a:p>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AU" sz="4000" dirty="0">
                <a:solidFill>
                  <a:srgbClr val="FFFFFF"/>
                </a:solidFill>
                <a:latin typeface="Segoe UI Black" panose="020B0A02040204020203" pitchFamily="34" charset="0"/>
                <a:ea typeface="Segoe UI Black" panose="020B0A02040204020203" pitchFamily="34" charset="0"/>
              </a:rPr>
              <a:t>A Crystal ball: Look into future </a:t>
            </a:r>
          </a:p>
          <a:p>
            <a:pPr lvl="1" indent="0">
              <a:buClr>
                <a:srgbClr val="FFFFFF"/>
              </a:buClr>
            </a:pPr>
            <a:endParaRPr kumimoji="0" lang="en-AU" sz="16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endParaRPr>
          </a:p>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AU" sz="4000" dirty="0">
                <a:solidFill>
                  <a:srgbClr val="FFFFFF"/>
                </a:solidFill>
                <a:latin typeface="Segoe UI Black" panose="020B0A02040204020203" pitchFamily="34" charset="0"/>
                <a:ea typeface="Segoe UI Black" panose="020B0A02040204020203" pitchFamily="34" charset="0"/>
              </a:rPr>
              <a:t>A Law book or Life manual: Check boxes to live a righteous life</a:t>
            </a:r>
            <a:endParaRPr kumimoji="0" lang="en-AU" sz="40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endParaRPr>
          </a:p>
        </p:txBody>
      </p:sp>
      <p:sp>
        <p:nvSpPr>
          <p:cNvPr id="3" name="TextBox 2"/>
          <p:cNvSpPr txBox="1"/>
          <p:nvPr/>
        </p:nvSpPr>
        <p:spPr>
          <a:xfrm>
            <a:off x="695400" y="548680"/>
            <a:ext cx="7632218" cy="739241"/>
          </a:xfrm>
          <a:prstGeom prst="rect">
            <a:avLst/>
          </a:prstGeom>
          <a:noFill/>
        </p:spPr>
        <p:txBody>
          <a:bodyPr wrap="none" rtlCol="0">
            <a:spAutoFit/>
          </a:bodyPr>
          <a:lstStyle/>
          <a:p>
            <a:pPr marL="0" marR="0" lvl="0" indent="0" algn="l" defTabSz="449263" rtl="0" eaLnBrk="0" fontAlgn="base" latinLnBrk="0" hangingPunct="0">
              <a:lnSpc>
                <a:spcPct val="150000"/>
              </a:lnSpc>
              <a:spcBef>
                <a:spcPct val="0"/>
              </a:spcBef>
              <a:spcAft>
                <a:spcPct val="0"/>
              </a:spcAft>
              <a:buClr>
                <a:srgbClr val="FFFFFF"/>
              </a:buClr>
              <a:buSzPct val="100000"/>
              <a:buFont typeface="Times New Roman" pitchFamily="18" charset="0"/>
              <a:buNone/>
              <a:tabLst/>
              <a:defRPr/>
            </a:pPr>
            <a:r>
              <a:rPr kumimoji="0" lang="en-AU" sz="32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rPr>
              <a:t>Superficial reasons to read the </a:t>
            </a:r>
            <a:r>
              <a:rPr lang="en-AU" sz="3200" dirty="0">
                <a:solidFill>
                  <a:srgbClr val="FFFFFF"/>
                </a:solidFill>
                <a:latin typeface="Segoe UI Black" panose="020B0A02040204020203" pitchFamily="34" charset="0"/>
                <a:ea typeface="Segoe UI Black" panose="020B0A02040204020203" pitchFamily="34" charset="0"/>
              </a:rPr>
              <a:t>Bible</a:t>
            </a:r>
            <a:r>
              <a:rPr kumimoji="0" lang="en-AU" sz="32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n-cs"/>
              </a:rPr>
              <a:t>:</a:t>
            </a:r>
          </a:p>
        </p:txBody>
      </p:sp>
    </p:spTree>
    <p:extLst>
      <p:ext uri="{BB962C8B-B14F-4D97-AF65-F5344CB8AC3E}">
        <p14:creationId xmlns:p14="http://schemas.microsoft.com/office/powerpoint/2010/main" val="44953356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499ADF-6089-490F-BD1C-378D0CF945DE}"/>
              </a:ext>
            </a:extLst>
          </p:cNvPr>
          <p:cNvSpPr txBox="1"/>
          <p:nvPr/>
        </p:nvSpPr>
        <p:spPr>
          <a:xfrm>
            <a:off x="1552929" y="1412776"/>
            <a:ext cx="9086142" cy="1754326"/>
          </a:xfrm>
          <a:prstGeom prst="rect">
            <a:avLst/>
          </a:prstGeom>
          <a:noFill/>
        </p:spPr>
        <p:txBody>
          <a:bodyPr wrap="none" rtlCol="0">
            <a:spAutoFit/>
          </a:bodyPr>
          <a:lstStyle/>
          <a:p>
            <a:pPr algn="ctr"/>
            <a:r>
              <a:rPr lang="en-US" sz="5400" dirty="0">
                <a:solidFill>
                  <a:schemeClr val="tx1"/>
                </a:solidFill>
                <a:effectLst>
                  <a:outerShdw blurRad="38100" dist="38100" dir="2700000" algn="tl">
                    <a:srgbClr val="000000">
                      <a:alpha val="43137"/>
                    </a:srgbClr>
                  </a:outerShdw>
                </a:effectLst>
                <a:latin typeface="Eras Bold ITC" panose="020B0907030504020204" pitchFamily="34" charset="0"/>
                <a:cs typeface="Times New Roman" panose="02020603050405020304" pitchFamily="18" charset="0"/>
              </a:rPr>
              <a:t>We have a BIBLE because</a:t>
            </a:r>
          </a:p>
          <a:p>
            <a:pPr algn="ctr"/>
            <a:r>
              <a:rPr lang="en-US" sz="5400" dirty="0">
                <a:solidFill>
                  <a:schemeClr val="tx1"/>
                </a:solidFill>
                <a:effectLst>
                  <a:outerShdw blurRad="38100" dist="38100" dir="2700000" algn="tl">
                    <a:srgbClr val="000000">
                      <a:alpha val="43137"/>
                    </a:srgbClr>
                  </a:outerShdw>
                </a:effectLst>
                <a:latin typeface="Eras Bold ITC" panose="020B0907030504020204" pitchFamily="34" charset="0"/>
                <a:cs typeface="Times New Roman" panose="02020603050405020304" pitchFamily="18" charset="0"/>
              </a:rPr>
              <a:t>God has a MISSION</a:t>
            </a:r>
            <a:endParaRPr lang="en-AU" sz="5400" dirty="0">
              <a:solidFill>
                <a:schemeClr val="tx1"/>
              </a:solidFill>
              <a:effectLst>
                <a:outerShdw blurRad="38100" dist="38100" dir="2700000" algn="tl">
                  <a:srgbClr val="000000">
                    <a:alpha val="43137"/>
                  </a:srgbClr>
                </a:outerShdw>
              </a:effectLst>
              <a:latin typeface="Eras Bold ITC" panose="020B0907030504020204" pitchFamily="34" charset="0"/>
              <a:cs typeface="Times New Roman" panose="02020603050405020304" pitchFamily="18" charset="0"/>
            </a:endParaRPr>
          </a:p>
        </p:txBody>
      </p:sp>
    </p:spTree>
    <p:extLst>
      <p:ext uri="{BB962C8B-B14F-4D97-AF65-F5344CB8AC3E}">
        <p14:creationId xmlns:p14="http://schemas.microsoft.com/office/powerpoint/2010/main" val="23411248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632311"/>
          </a:xfrm>
          <a:prstGeom prst="rect">
            <a:avLst/>
          </a:prstGeom>
        </p:spPr>
        <p:txBody>
          <a:bodyPr wrap="square">
            <a:spAutoFit/>
          </a:bodyPr>
          <a:lstStyle/>
          <a:p>
            <a:r>
              <a:rPr lang="en-AU" sz="4000" b="1" i="1" dirty="0">
                <a:latin typeface="Papyrus" panose="03070502060502030205" pitchFamily="66" charset="0"/>
                <a:cs typeface="Times New Roman" panose="02020603050405020304" pitchFamily="18" charset="0"/>
              </a:rPr>
              <a:t>30 By myself I can do nothing; I judge only as I hear, and my judgment is just, for I seek not to please myself but him who sent me. 31 "If I testify about myself, my testimony is not valid. 32 There is another who testifies in my favour, and I know that his testimony about me is valid. 33 "You have sent to John and he has testified to the truth. 34 Not that I accept human testimony; but I mention it that you may be saved. </a:t>
            </a:r>
            <a:endParaRPr lang="en-AU" sz="4000" dirty="0">
              <a:latin typeface="Papyrus" panose="03070502060502030205" pitchFamily="66" charset="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391174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126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813385"/>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0E2A-ACAE-414C-B646-77D6935CD236}"/>
              </a:ext>
            </a:extLst>
          </p:cNvPr>
          <p:cNvSpPr txBox="1"/>
          <p:nvPr/>
        </p:nvSpPr>
        <p:spPr>
          <a:xfrm>
            <a:off x="623392" y="2123559"/>
            <a:ext cx="11449272" cy="4185761"/>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000" dirty="0">
                <a:solidFill>
                  <a:srgbClr val="FFFFFF"/>
                </a:solidFill>
                <a:latin typeface="Eras Bold ITC" panose="020B0907030504020204" pitchFamily="34" charset="0"/>
              </a:rPr>
              <a:t>Bible : Word became Flesh   </a:t>
            </a:r>
            <a:r>
              <a:rPr lang="en-US" sz="2800" dirty="0">
                <a:solidFill>
                  <a:srgbClr val="FFFFFF"/>
                </a:solidFill>
                <a:latin typeface="Eras Bold ITC" panose="020B0907030504020204" pitchFamily="34" charset="0"/>
              </a:rPr>
              <a:t>(John1:14)</a:t>
            </a:r>
          </a:p>
          <a:p>
            <a:pPr lvl="1" indent="0">
              <a:buClr>
                <a:srgbClr val="FFFFFF"/>
              </a:buClr>
              <a:defRPr/>
            </a:pPr>
            <a:endParaRPr kumimoji="0" lang="en-US" sz="10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0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Work: Holy Spirit convicts &amp; reveals</a:t>
            </a:r>
          </a:p>
          <a:p>
            <a:pPr lvl="1" indent="0">
              <a:buClr>
                <a:srgbClr val="FFFFFF"/>
              </a:buClr>
              <a:defRPr/>
            </a:pPr>
            <a:r>
              <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                                                                                 (John 16:8)</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000" dirty="0">
                <a:solidFill>
                  <a:srgbClr val="FFFFFF"/>
                </a:solidFill>
                <a:latin typeface="Eras Bold ITC" panose="020B0907030504020204" pitchFamily="34" charset="0"/>
              </a:rPr>
              <a:t>Man  : Great cloud of witnesses</a:t>
            </a:r>
          </a:p>
          <a:p>
            <a:pPr lvl="1" indent="0">
              <a:buClr>
                <a:srgbClr val="FFFFFF"/>
              </a:buClr>
              <a:defRPr/>
            </a:pPr>
            <a:r>
              <a:rPr lang="en-US" sz="2800" dirty="0">
                <a:solidFill>
                  <a:srgbClr val="FFFFFF"/>
                </a:solidFill>
                <a:latin typeface="Eras Bold ITC" panose="020B0907030504020204" pitchFamily="34" charset="0"/>
              </a:rPr>
              <a:t>                                                                                 (Hebrews 12:1)</a:t>
            </a:r>
            <a:endPar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000" dirty="0">
                <a:solidFill>
                  <a:srgbClr val="FFFFFF"/>
                </a:solidFill>
                <a:latin typeface="Eras Bold ITC" panose="020B0907030504020204" pitchFamily="34" charset="0"/>
              </a:rPr>
              <a:t>God   : Holy Spirit testifies we are God’s </a:t>
            </a:r>
          </a:p>
          <a:p>
            <a:pPr marR="0" lvl="0" algn="l" defTabSz="449263" rtl="0" eaLnBrk="0" fontAlgn="base" latinLnBrk="0" hangingPunct="0">
              <a:lnSpc>
                <a:spcPct val="100000"/>
              </a:lnSpc>
              <a:spcBef>
                <a:spcPct val="0"/>
              </a:spcBef>
              <a:spcAft>
                <a:spcPct val="0"/>
              </a:spcAft>
              <a:buClr>
                <a:srgbClr val="FFFFFF"/>
              </a:buClr>
              <a:buSzPct val="100000"/>
              <a:tabLst/>
              <a:defRPr/>
            </a:pPr>
            <a:r>
              <a:rPr lang="en-US" sz="4000" dirty="0">
                <a:solidFill>
                  <a:srgbClr val="FFFFFF"/>
                </a:solidFill>
                <a:latin typeface="Eras Bold ITC" panose="020B0907030504020204" pitchFamily="34" charset="0"/>
              </a:rPr>
              <a:t>                     children</a:t>
            </a:r>
            <a:r>
              <a:rPr lang="en-US" sz="2800" dirty="0">
                <a:solidFill>
                  <a:srgbClr val="FFFFFF"/>
                </a:solidFill>
                <a:latin typeface="Eras Bold ITC" panose="020B0907030504020204" pitchFamily="34" charset="0"/>
              </a:rPr>
              <a:t>                                   (Romans 8:14-17)</a:t>
            </a:r>
            <a:endPar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5" name="TextBox 4">
            <a:extLst>
              <a:ext uri="{FF2B5EF4-FFF2-40B4-BE49-F238E27FC236}">
                <a16:creationId xmlns:a16="http://schemas.microsoft.com/office/drawing/2014/main" id="{72845F52-8194-4359-853C-CE60CEFE8928}"/>
              </a:ext>
            </a:extLst>
          </p:cNvPr>
          <p:cNvSpPr txBox="1"/>
          <p:nvPr/>
        </p:nvSpPr>
        <p:spPr>
          <a:xfrm>
            <a:off x="3462034" y="548680"/>
            <a:ext cx="5396029" cy="1200329"/>
          </a:xfrm>
          <a:prstGeom prst="rect">
            <a:avLst/>
          </a:prstGeom>
          <a:noFill/>
        </p:spPr>
        <p:txBody>
          <a:bodyPr wrap="non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Powerful Witnesses to</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Our identity…</a:t>
            </a:r>
          </a:p>
        </p:txBody>
      </p:sp>
    </p:spTree>
    <p:extLst>
      <p:ext uri="{BB962C8B-B14F-4D97-AF65-F5344CB8AC3E}">
        <p14:creationId xmlns:p14="http://schemas.microsoft.com/office/powerpoint/2010/main" val="2445083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3785652"/>
          </a:xfrm>
          <a:prstGeom prst="rect">
            <a:avLst/>
          </a:prstGeom>
        </p:spPr>
        <p:txBody>
          <a:bodyPr wrap="square">
            <a:spAutoFit/>
          </a:bodyPr>
          <a:lstStyle/>
          <a:p>
            <a:r>
              <a:rPr lang="en-AU" sz="4000" b="1" i="1" dirty="0">
                <a:latin typeface="Papyrus" panose="03070502060502030205" pitchFamily="66" charset="0"/>
              </a:rPr>
              <a:t>35 John was a lamp that burned and gave light, and you chose for a time to enjoy his light. 36 "I have testimony weightier than that of John. For the very work that the Father has given me to finish, and which I am doing, testifies that the Father has sent me. </a:t>
            </a:r>
            <a:endParaRPr lang="en-AU" sz="4000" dirty="0">
              <a:latin typeface="Papyrus" panose="03070502060502030205" pitchFamily="66" charset="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129027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016758"/>
          </a:xfrm>
          <a:prstGeom prst="rect">
            <a:avLst/>
          </a:prstGeom>
        </p:spPr>
        <p:txBody>
          <a:bodyPr wrap="square">
            <a:spAutoFit/>
          </a:bodyPr>
          <a:lstStyle/>
          <a:p>
            <a:r>
              <a:rPr lang="en-AU" sz="4000" b="1" i="1" dirty="0">
                <a:latin typeface="Papyrus" panose="03070502060502030205" pitchFamily="66" charset="0"/>
              </a:rPr>
              <a:t>37 And the Father who sent me has himself testified concerning me. You have never heard his voice nor seen his form, 38 nor does his word dwell in you, for you do not believe the one he sent. 39 You diligently study the Scriptures because you think that by them you possess eternal life. These are the Scriptures that testify about me, 40 yet you refuse to come to me to have life.</a:t>
            </a:r>
            <a:endParaRPr lang="en-AU" sz="4000" dirty="0">
              <a:latin typeface="Papyrus" panose="03070502060502030205" pitchFamily="66"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5:30-40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91044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30789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27448" y="1052736"/>
            <a:ext cx="10943597" cy="5570756"/>
          </a:xfrm>
          <a:prstGeom prst="rect">
            <a:avLst/>
          </a:prstGeom>
          <a:noFill/>
        </p:spPr>
        <p:txBody>
          <a:bodyPr wrap="square" rtlCol="0">
            <a:spAutoFit/>
          </a:bodyPr>
          <a:lstStyle/>
          <a:p>
            <a:pPr marL="914400" indent="-914400">
              <a:buClr>
                <a:schemeClr val="bg1"/>
              </a:buClr>
              <a:buFont typeface="+mj-lt"/>
              <a:buAutoNum type="arabicPeriod"/>
            </a:pPr>
            <a:r>
              <a:rPr lang="en-AU" sz="4000" dirty="0">
                <a:latin typeface="Segoe UI Black" panose="020B0A02040204020203" pitchFamily="34" charset="0"/>
                <a:ea typeface="Segoe UI Black" panose="020B0A02040204020203" pitchFamily="34" charset="0"/>
              </a:rPr>
              <a:t>Healed a man by Bethesda pool </a:t>
            </a:r>
            <a:r>
              <a:rPr lang="en-AU" sz="3200" dirty="0">
                <a:latin typeface="Segoe UI Black" panose="020B0A02040204020203" pitchFamily="34" charset="0"/>
                <a:ea typeface="Segoe UI Black" panose="020B0A02040204020203" pitchFamily="34" charset="0"/>
              </a:rPr>
              <a:t>(v1-18)</a:t>
            </a:r>
          </a:p>
          <a:p>
            <a:pPr marL="1714500" lvl="2" indent="-571500">
              <a:buClr>
                <a:schemeClr val="bg1"/>
              </a:buClr>
              <a:buFont typeface="Arial" panose="020B0604020202020204" pitchFamily="34" charset="0"/>
              <a:buChar char="•"/>
            </a:pPr>
            <a:r>
              <a:rPr lang="en-AU" sz="3200" dirty="0">
                <a:latin typeface="Segoe UI Black" panose="020B0A02040204020203" pitchFamily="34" charset="0"/>
                <a:ea typeface="Segoe UI Black" panose="020B0A02040204020203" pitchFamily="34" charset="0"/>
              </a:rPr>
              <a:t>Sinful world: disbelieve &amp; distrust</a:t>
            </a:r>
          </a:p>
          <a:p>
            <a:pPr lvl="2" indent="0">
              <a:buClr>
                <a:schemeClr val="bg1"/>
              </a:buClr>
            </a:pPr>
            <a:endParaRPr lang="en-AU" sz="1000" dirty="0">
              <a:latin typeface="Segoe UI Black" panose="020B0A02040204020203" pitchFamily="34" charset="0"/>
              <a:ea typeface="Segoe UI Black" panose="020B0A02040204020203" pitchFamily="34" charset="0"/>
            </a:endParaRPr>
          </a:p>
          <a:p>
            <a:pPr marL="914400" indent="-914400">
              <a:buClr>
                <a:schemeClr val="bg1"/>
              </a:buClr>
              <a:buFont typeface="+mj-lt"/>
              <a:buAutoNum type="arabicPeriod"/>
            </a:pPr>
            <a:r>
              <a:rPr lang="en-AU" sz="4000" dirty="0">
                <a:latin typeface="Segoe UI Black" panose="020B0A02040204020203" pitchFamily="34" charset="0"/>
                <a:ea typeface="Segoe UI Black" panose="020B0A02040204020203" pitchFamily="34" charset="0"/>
              </a:rPr>
              <a:t>Claimed to be equal to God         </a:t>
            </a:r>
            <a:r>
              <a:rPr lang="en-AU" sz="3200" dirty="0">
                <a:latin typeface="Segoe UI Black" panose="020B0A02040204020203" pitchFamily="34" charset="0"/>
                <a:ea typeface="Segoe UI Black" panose="020B0A02040204020203" pitchFamily="34" charset="0"/>
              </a:rPr>
              <a:t>(v19-29)</a:t>
            </a:r>
            <a:endParaRPr lang="en-AU" sz="4000" dirty="0">
              <a:latin typeface="Segoe UI Black" panose="020B0A02040204020203" pitchFamily="34" charset="0"/>
              <a:ea typeface="Segoe UI Black" panose="020B0A02040204020203" pitchFamily="34" charset="0"/>
            </a:endParaRPr>
          </a:p>
          <a:p>
            <a:pPr marL="1714500" lvl="2" indent="-571500">
              <a:buClr>
                <a:schemeClr val="bg1"/>
              </a:buClr>
              <a:buFont typeface="Arial" panose="020B0604020202020204" pitchFamily="34" charset="0"/>
              <a:buChar char="•"/>
            </a:pPr>
            <a:r>
              <a:rPr lang="en-AU" sz="3200" dirty="0">
                <a:latin typeface="Segoe UI Black" panose="020B0A02040204020203" pitchFamily="34" charset="0"/>
                <a:ea typeface="Segoe UI Black" panose="020B0A02040204020203" pitchFamily="34" charset="0"/>
              </a:rPr>
              <a:t>Instrument to save the world</a:t>
            </a:r>
          </a:p>
          <a:p>
            <a:pPr marL="1714500" lvl="2" indent="-571500">
              <a:buClr>
                <a:schemeClr val="bg1"/>
              </a:buClr>
              <a:buFont typeface="Arial" panose="020B0604020202020204" pitchFamily="34" charset="0"/>
              <a:buChar char="•"/>
            </a:pPr>
            <a:r>
              <a:rPr lang="en-AU" sz="3200" dirty="0">
                <a:latin typeface="Segoe UI Black" panose="020B0A02040204020203" pitchFamily="34" charset="0"/>
                <a:ea typeface="Segoe UI Black" panose="020B0A02040204020203" pitchFamily="34" charset="0"/>
              </a:rPr>
              <a:t>Power, authority, honour and truth</a:t>
            </a:r>
          </a:p>
          <a:p>
            <a:pPr lvl="2" indent="0">
              <a:buClr>
                <a:schemeClr val="bg1"/>
              </a:buClr>
            </a:pPr>
            <a:endParaRPr lang="en-AU" sz="1000" dirty="0">
              <a:latin typeface="Segoe UI Black" panose="020B0A02040204020203" pitchFamily="34" charset="0"/>
              <a:ea typeface="Segoe UI Black" panose="020B0A02040204020203" pitchFamily="34" charset="0"/>
            </a:endParaRPr>
          </a:p>
          <a:p>
            <a:pPr marL="914400" indent="-914400">
              <a:buClr>
                <a:schemeClr val="bg1"/>
              </a:buClr>
              <a:buFont typeface="+mj-lt"/>
              <a:buAutoNum type="arabicPeriod"/>
            </a:pPr>
            <a:r>
              <a:rPr lang="en-AU" sz="4000" dirty="0">
                <a:latin typeface="Segoe UI Black" panose="020B0A02040204020203" pitchFamily="34" charset="0"/>
                <a:ea typeface="Segoe UI Black" panose="020B0A02040204020203" pitchFamily="34" charset="0"/>
              </a:rPr>
              <a:t>Powerful witnesses                      </a:t>
            </a:r>
            <a:r>
              <a:rPr lang="en-AU" sz="3200" dirty="0">
                <a:latin typeface="Segoe UI Black" panose="020B0A02040204020203" pitchFamily="34" charset="0"/>
                <a:ea typeface="Segoe UI Black" panose="020B0A02040204020203" pitchFamily="34" charset="0"/>
              </a:rPr>
              <a:t>(v30-40)</a:t>
            </a:r>
          </a:p>
          <a:p>
            <a:pPr marL="1600200" lvl="2" indent="-457200">
              <a:buClr>
                <a:schemeClr val="bg1"/>
              </a:buClr>
              <a:buFont typeface="Arial" panose="020B0604020202020204" pitchFamily="34" charset="0"/>
              <a:buChar char="•"/>
            </a:pPr>
            <a:r>
              <a:rPr lang="en-AU" sz="3200" dirty="0">
                <a:latin typeface="Segoe UI Black" panose="020B0A02040204020203" pitchFamily="34" charset="0"/>
                <a:ea typeface="Segoe UI Black" panose="020B0A02040204020203" pitchFamily="34" charset="0"/>
              </a:rPr>
              <a:t>Backup Jesus’ claim</a:t>
            </a:r>
          </a:p>
          <a:p>
            <a:pPr marL="1600200" lvl="2" indent="-457200">
              <a:buClr>
                <a:schemeClr val="bg1"/>
              </a:buClr>
              <a:buFont typeface="Arial" panose="020B0604020202020204" pitchFamily="34" charset="0"/>
              <a:buChar char="•"/>
            </a:pPr>
            <a:endParaRPr lang="en-AU" sz="1000" dirty="0">
              <a:latin typeface="Segoe UI Black" panose="020B0A02040204020203" pitchFamily="34" charset="0"/>
              <a:ea typeface="Segoe UI Black" panose="020B0A02040204020203" pitchFamily="34" charset="0"/>
            </a:endParaRPr>
          </a:p>
          <a:p>
            <a:pPr marL="914400" indent="-914400">
              <a:buClr>
                <a:schemeClr val="bg1"/>
              </a:buClr>
              <a:buFont typeface="+mj-lt"/>
              <a:buAutoNum type="arabicPeriod"/>
            </a:pPr>
            <a:r>
              <a:rPr lang="en-AU" sz="4000" dirty="0">
                <a:latin typeface="Segoe UI Black" panose="020B0A02040204020203" pitchFamily="34" charset="0"/>
                <a:ea typeface="Segoe UI Black" panose="020B0A02040204020203" pitchFamily="34" charset="0"/>
              </a:rPr>
              <a:t>Barriers to believe                        </a:t>
            </a:r>
            <a:r>
              <a:rPr lang="en-AU" sz="3200" dirty="0">
                <a:latin typeface="Segoe UI Black" panose="020B0A02040204020203" pitchFamily="34" charset="0"/>
                <a:ea typeface="Segoe UI Black" panose="020B0A02040204020203" pitchFamily="34" charset="0"/>
              </a:rPr>
              <a:t>(v41-47)</a:t>
            </a:r>
          </a:p>
          <a:p>
            <a:pPr marL="1714500" lvl="2" indent="-571500">
              <a:buClr>
                <a:schemeClr val="bg1"/>
              </a:buClr>
              <a:buFont typeface="Arial" panose="020B0604020202020204" pitchFamily="34" charset="0"/>
              <a:buChar char="•"/>
            </a:pPr>
            <a:r>
              <a:rPr lang="en-AU" sz="3200" dirty="0">
                <a:latin typeface="Segoe UI Black" panose="020B0A02040204020203" pitchFamily="34" charset="0"/>
                <a:ea typeface="Segoe UI Black" panose="020B0A02040204020203" pitchFamily="34" charset="0"/>
              </a:rPr>
              <a:t>Consequence to disbelieve</a:t>
            </a:r>
          </a:p>
        </p:txBody>
      </p:sp>
      <p:sp>
        <p:nvSpPr>
          <p:cNvPr id="3" name="TextBox 2"/>
          <p:cNvSpPr txBox="1"/>
          <p:nvPr/>
        </p:nvSpPr>
        <p:spPr>
          <a:xfrm>
            <a:off x="263352" y="174873"/>
            <a:ext cx="5181227" cy="739241"/>
          </a:xfrm>
          <a:prstGeom prst="rect">
            <a:avLst/>
          </a:prstGeom>
          <a:noFill/>
        </p:spPr>
        <p:txBody>
          <a:bodyPr wrap="none" rtlCol="0">
            <a:spAutoFit/>
          </a:bodyPr>
          <a:lstStyle/>
          <a:p>
            <a:pPr>
              <a:lnSpc>
                <a:spcPct val="150000"/>
              </a:lnSpc>
              <a:buClr>
                <a:schemeClr val="bg1"/>
              </a:buClr>
            </a:pPr>
            <a:r>
              <a:rPr lang="en-AU" sz="3200" dirty="0">
                <a:latin typeface="Segoe UI Black" panose="020B0A02040204020203" pitchFamily="34" charset="0"/>
                <a:ea typeface="Segoe UI Black" panose="020B0A02040204020203" pitchFamily="34" charset="0"/>
              </a:rPr>
              <a:t>John’s Gospel Chapter 5:</a:t>
            </a:r>
          </a:p>
        </p:txBody>
      </p:sp>
    </p:spTree>
    <p:extLst>
      <p:ext uri="{BB962C8B-B14F-4D97-AF65-F5344CB8AC3E}">
        <p14:creationId xmlns:p14="http://schemas.microsoft.com/office/powerpoint/2010/main" val="483381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487488" y="2060848"/>
            <a:ext cx="9793088" cy="1938992"/>
          </a:xfrm>
          <a:prstGeom prst="rect">
            <a:avLst/>
          </a:prstGeom>
          <a:noFill/>
        </p:spPr>
        <p:txBody>
          <a:bodyPr wrap="square" rtlCol="0">
            <a:spAutoFit/>
          </a:bodyPr>
          <a:lstStyle/>
          <a:p>
            <a:pPr>
              <a:buClr>
                <a:schemeClr val="bg1"/>
              </a:buClr>
            </a:pPr>
            <a:r>
              <a:rPr lang="en-AU" sz="4000" dirty="0">
                <a:latin typeface="Segoe UI Black" panose="020B0A02040204020203" pitchFamily="34" charset="0"/>
                <a:ea typeface="Segoe UI Black" panose="020B0A02040204020203" pitchFamily="34" charset="0"/>
              </a:rPr>
              <a:t>Uplifting :- Declared Jesus’ </a:t>
            </a:r>
            <a:r>
              <a:rPr lang="en-AU" sz="4000" dirty="0">
                <a:solidFill>
                  <a:srgbClr val="FFFF00"/>
                </a:solidFill>
                <a:latin typeface="Segoe UI Black" panose="020B0A02040204020203" pitchFamily="34" charset="0"/>
                <a:ea typeface="Segoe UI Black" panose="020B0A02040204020203" pitchFamily="34" charset="0"/>
              </a:rPr>
              <a:t>deity</a:t>
            </a:r>
          </a:p>
          <a:p>
            <a:pPr>
              <a:buClr>
                <a:schemeClr val="bg1"/>
              </a:buClr>
            </a:pPr>
            <a:endParaRPr lang="en-AU" sz="4000" dirty="0">
              <a:latin typeface="Segoe UI Black" panose="020B0A02040204020203" pitchFamily="34" charset="0"/>
              <a:ea typeface="Segoe UI Black" panose="020B0A02040204020203" pitchFamily="34" charset="0"/>
            </a:endParaRPr>
          </a:p>
          <a:p>
            <a:pPr>
              <a:buClr>
                <a:schemeClr val="bg1"/>
              </a:buClr>
            </a:pPr>
            <a:r>
              <a:rPr lang="en-AU" sz="4000" dirty="0">
                <a:latin typeface="Segoe UI Black" panose="020B0A02040204020203" pitchFamily="34" charset="0"/>
                <a:ea typeface="Segoe UI Black" panose="020B0A02040204020203" pitchFamily="34" charset="0"/>
              </a:rPr>
              <a:t>Sad			 :- Jesus’ </a:t>
            </a:r>
            <a:r>
              <a:rPr lang="en-AU" sz="4000" dirty="0">
                <a:solidFill>
                  <a:srgbClr val="FFFF00"/>
                </a:solidFill>
                <a:latin typeface="Segoe UI Black" panose="020B0A02040204020203" pitchFamily="34" charset="0"/>
                <a:ea typeface="Segoe UI Black" panose="020B0A02040204020203" pitchFamily="34" charset="0"/>
              </a:rPr>
              <a:t>persecution</a:t>
            </a:r>
            <a:r>
              <a:rPr lang="en-AU" sz="4000" dirty="0">
                <a:latin typeface="Segoe UI Black" panose="020B0A02040204020203" pitchFamily="34" charset="0"/>
                <a:ea typeface="Segoe UI Black" panose="020B0A02040204020203" pitchFamily="34" charset="0"/>
              </a:rPr>
              <a:t> begins</a:t>
            </a:r>
          </a:p>
        </p:txBody>
      </p:sp>
      <p:sp>
        <p:nvSpPr>
          <p:cNvPr id="3" name="TextBox 2"/>
          <p:cNvSpPr txBox="1"/>
          <p:nvPr/>
        </p:nvSpPr>
        <p:spPr>
          <a:xfrm>
            <a:off x="263352" y="174873"/>
            <a:ext cx="5181227" cy="739241"/>
          </a:xfrm>
          <a:prstGeom prst="rect">
            <a:avLst/>
          </a:prstGeom>
          <a:noFill/>
        </p:spPr>
        <p:txBody>
          <a:bodyPr wrap="none" rtlCol="0">
            <a:spAutoFit/>
          </a:bodyPr>
          <a:lstStyle/>
          <a:p>
            <a:pPr>
              <a:lnSpc>
                <a:spcPct val="150000"/>
              </a:lnSpc>
              <a:buClr>
                <a:schemeClr val="bg1"/>
              </a:buClr>
            </a:pPr>
            <a:r>
              <a:rPr lang="en-AU" sz="3200" dirty="0">
                <a:latin typeface="Segoe UI Black" panose="020B0A02040204020203" pitchFamily="34" charset="0"/>
                <a:ea typeface="Segoe UI Black" panose="020B0A02040204020203" pitchFamily="34" charset="0"/>
              </a:rPr>
              <a:t>John’s Gospel Chapter 5:</a:t>
            </a:r>
          </a:p>
        </p:txBody>
      </p:sp>
    </p:spTree>
    <p:extLst>
      <p:ext uri="{BB962C8B-B14F-4D97-AF65-F5344CB8AC3E}">
        <p14:creationId xmlns:p14="http://schemas.microsoft.com/office/powerpoint/2010/main" val="4226004097"/>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2936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0E2A-ACAE-414C-B646-77D6935CD236}"/>
              </a:ext>
            </a:extLst>
          </p:cNvPr>
          <p:cNvSpPr txBox="1"/>
          <p:nvPr/>
        </p:nvSpPr>
        <p:spPr>
          <a:xfrm>
            <a:off x="2999656" y="2492896"/>
            <a:ext cx="6824304" cy="3046988"/>
          </a:xfrm>
          <a:prstGeom prst="rect">
            <a:avLst/>
          </a:prstGeom>
          <a:noFill/>
        </p:spPr>
        <p:txBody>
          <a:bodyPr wrap="non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The Father</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800" dirty="0">
                <a:solidFill>
                  <a:srgbClr val="FFFFFF"/>
                </a:solidFill>
                <a:latin typeface="Eras Bold ITC" panose="020B0907030504020204" pitchFamily="34" charset="0"/>
              </a:rPr>
              <a:t>John the Baptist</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The Work of Jesus</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800" dirty="0">
                <a:solidFill>
                  <a:srgbClr val="FFFFFF"/>
                </a:solidFill>
                <a:latin typeface="Eras Bold ITC" panose="020B0907030504020204" pitchFamily="34" charset="0"/>
              </a:rPr>
              <a:t>The Scriptures</a:t>
            </a:r>
            <a:endParaRPr kumimoji="0" lang="en-US" sz="4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5" name="TextBox 4">
            <a:extLst>
              <a:ext uri="{FF2B5EF4-FFF2-40B4-BE49-F238E27FC236}">
                <a16:creationId xmlns:a16="http://schemas.microsoft.com/office/drawing/2014/main" id="{72845F52-8194-4359-853C-CE60CEFE8928}"/>
              </a:ext>
            </a:extLst>
          </p:cNvPr>
          <p:cNvSpPr txBox="1"/>
          <p:nvPr/>
        </p:nvSpPr>
        <p:spPr>
          <a:xfrm>
            <a:off x="3462034" y="548680"/>
            <a:ext cx="5396029" cy="1200329"/>
          </a:xfrm>
          <a:prstGeom prst="rect">
            <a:avLst/>
          </a:prstGeom>
          <a:noFill/>
        </p:spPr>
        <p:txBody>
          <a:bodyPr wrap="non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Powerful Witnesses to</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JESUS claims….</a:t>
            </a:r>
          </a:p>
        </p:txBody>
      </p:sp>
    </p:spTree>
    <p:extLst>
      <p:ext uri="{BB962C8B-B14F-4D97-AF65-F5344CB8AC3E}">
        <p14:creationId xmlns:p14="http://schemas.microsoft.com/office/powerpoint/2010/main" val="825945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38578</TotalTime>
  <Words>1007</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標楷體</vt:lpstr>
      <vt:lpstr>華康新儷粗黑</vt:lpstr>
      <vt:lpstr>Arial</vt:lpstr>
      <vt:lpstr>Arial Black</vt:lpstr>
      <vt:lpstr>Eras Bold ITC</vt:lpstr>
      <vt:lpstr>Impact</vt:lpstr>
      <vt:lpstr>Papyrus</vt:lpstr>
      <vt:lpstr>Segoe UI Black</vt:lpstr>
      <vt:lpstr>Times New Roman</vt:lpstr>
      <vt:lpstr>Wingdings</vt:lpstr>
      <vt:lpstr>22_Office Theme</vt:lpstr>
      <vt:lpstr>15_Office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Jimmy Yen</cp:lastModifiedBy>
  <cp:revision>1090</cp:revision>
  <cp:lastPrinted>1601-01-01T00:00:00Z</cp:lastPrinted>
  <dcterms:created xsi:type="dcterms:W3CDTF">1999-11-20T06:39:07Z</dcterms:created>
  <dcterms:modified xsi:type="dcterms:W3CDTF">2021-02-20T13:00:17Z</dcterms:modified>
</cp:coreProperties>
</file>