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4" r:id="rId1"/>
    <p:sldMasterId id="2147483736" r:id="rId2"/>
    <p:sldMasterId id="2147483748" r:id="rId3"/>
    <p:sldMasterId id="2147483760" r:id="rId4"/>
  </p:sldMasterIdLst>
  <p:notesMasterIdLst>
    <p:notesMasterId r:id="rId28"/>
  </p:notesMasterIdLst>
  <p:sldIdLst>
    <p:sldId id="3480" r:id="rId5"/>
    <p:sldId id="3364" r:id="rId6"/>
    <p:sldId id="3481" r:id="rId7"/>
    <p:sldId id="3482" r:id="rId8"/>
    <p:sldId id="3483" r:id="rId9"/>
    <p:sldId id="1818" r:id="rId10"/>
    <p:sldId id="3487" r:id="rId11"/>
    <p:sldId id="3488" r:id="rId12"/>
    <p:sldId id="3422" r:id="rId13"/>
    <p:sldId id="3490" r:id="rId14"/>
    <p:sldId id="1982" r:id="rId15"/>
    <p:sldId id="3491" r:id="rId16"/>
    <p:sldId id="3492" r:id="rId17"/>
    <p:sldId id="3493" r:id="rId18"/>
    <p:sldId id="3494" r:id="rId19"/>
    <p:sldId id="3495" r:id="rId20"/>
    <p:sldId id="3496" r:id="rId21"/>
    <p:sldId id="3497" r:id="rId22"/>
    <p:sldId id="3498" r:id="rId23"/>
    <p:sldId id="3499" r:id="rId24"/>
    <p:sldId id="3500" r:id="rId25"/>
    <p:sldId id="3501" r:id="rId26"/>
    <p:sldId id="3502" r:id="rId27"/>
  </p:sldIdLst>
  <p:sldSz cx="12192000" cy="6858000"/>
  <p:notesSz cx="6796088" cy="9871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5pPr>
    <a:lvl6pPr marL="2286000" algn="l" defTabSz="914400" rtl="0" eaLnBrk="1" latinLnBrk="0" hangingPunct="1">
      <a:defRPr kern="1200">
        <a:solidFill>
          <a:schemeClr val="bg1"/>
        </a:solidFill>
        <a:latin typeface="Times New Roman" pitchFamily="18" charset="0"/>
        <a:ea typeface="新細明體" pitchFamily="18" charset="-120"/>
        <a:cs typeface="+mn-cs"/>
      </a:defRPr>
    </a:lvl6pPr>
    <a:lvl7pPr marL="2743200" algn="l" defTabSz="914400" rtl="0" eaLnBrk="1" latinLnBrk="0" hangingPunct="1">
      <a:defRPr kern="1200">
        <a:solidFill>
          <a:schemeClr val="bg1"/>
        </a:solidFill>
        <a:latin typeface="Times New Roman" pitchFamily="18" charset="0"/>
        <a:ea typeface="新細明體" pitchFamily="18" charset="-120"/>
        <a:cs typeface="+mn-cs"/>
      </a:defRPr>
    </a:lvl7pPr>
    <a:lvl8pPr marL="3200400" algn="l" defTabSz="914400" rtl="0" eaLnBrk="1" latinLnBrk="0" hangingPunct="1">
      <a:defRPr kern="1200">
        <a:solidFill>
          <a:schemeClr val="bg1"/>
        </a:solidFill>
        <a:latin typeface="Times New Roman" pitchFamily="18" charset="0"/>
        <a:ea typeface="新細明體" pitchFamily="18" charset="-120"/>
        <a:cs typeface="+mn-cs"/>
      </a:defRPr>
    </a:lvl8pPr>
    <a:lvl9pPr marL="3657600" algn="l" defTabSz="914400" rtl="0" eaLnBrk="1" latinLnBrk="0" hangingPunct="1">
      <a:defRPr kern="1200">
        <a:solidFill>
          <a:schemeClr val="bg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60618"/>
    <a:srgbClr val="000022"/>
    <a:srgbClr val="00FFFF"/>
    <a:srgbClr val="700000"/>
    <a:srgbClr val="00001A"/>
    <a:srgbClr val="000000"/>
    <a:srgbClr val="050515"/>
    <a:srgbClr val="07071B"/>
    <a:srgbClr val="090925"/>
    <a:srgbClr val="0808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0" autoAdjust="0"/>
    <p:restoredTop sz="99498" autoAdjust="0"/>
  </p:normalViewPr>
  <p:slideViewPr>
    <p:cSldViewPr>
      <p:cViewPr varScale="1">
        <p:scale>
          <a:sx n="95" d="100"/>
          <a:sy n="95" d="100"/>
        </p:scale>
        <p:origin x="-102" y="-1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0"/>
            <a:ext cx="6796088" cy="9871075"/>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NZ" sz="2400"/>
          </a:p>
        </p:txBody>
      </p:sp>
      <p:sp>
        <p:nvSpPr>
          <p:cNvPr id="36867" name="Text Box 2"/>
          <p:cNvSpPr txBox="1">
            <a:spLocks noChangeArrowheads="1"/>
          </p:cNvSpPr>
          <p:nvPr/>
        </p:nvSpPr>
        <p:spPr bwMode="auto">
          <a:xfrm>
            <a:off x="0" y="0"/>
            <a:ext cx="29464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NZ" sz="2400"/>
          </a:p>
        </p:txBody>
      </p:sp>
      <p:sp>
        <p:nvSpPr>
          <p:cNvPr id="36868" name="Text Box 3"/>
          <p:cNvSpPr txBox="1">
            <a:spLocks noChangeArrowheads="1"/>
          </p:cNvSpPr>
          <p:nvPr/>
        </p:nvSpPr>
        <p:spPr bwMode="auto">
          <a:xfrm>
            <a:off x="3851275" y="0"/>
            <a:ext cx="29464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NZ" sz="2400"/>
          </a:p>
        </p:txBody>
      </p:sp>
      <p:sp>
        <p:nvSpPr>
          <p:cNvPr id="36869" name="Rectangle 4"/>
          <p:cNvSpPr>
            <a:spLocks noGrp="1" noRot="1" noChangeAspect="1" noChangeArrowheads="1"/>
          </p:cNvSpPr>
          <p:nvPr>
            <p:ph type="sldImg"/>
          </p:nvPr>
        </p:nvSpPr>
        <p:spPr bwMode="auto">
          <a:xfrm>
            <a:off x="106363" y="739775"/>
            <a:ext cx="6583362" cy="3703638"/>
          </a:xfrm>
          <a:prstGeom prst="rect">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7" name="Rectangle 5"/>
          <p:cNvSpPr>
            <a:spLocks noGrp="1" noChangeArrowheads="1"/>
          </p:cNvSpPr>
          <p:nvPr>
            <p:ph type="body"/>
          </p:nvPr>
        </p:nvSpPr>
        <p:spPr bwMode="auto">
          <a:xfrm>
            <a:off x="906463" y="4691063"/>
            <a:ext cx="4983162" cy="4440237"/>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p>
            <a:pPr lvl="0"/>
            <a:endParaRPr lang="en-US" noProof="0"/>
          </a:p>
        </p:txBody>
      </p:sp>
      <p:sp>
        <p:nvSpPr>
          <p:cNvPr id="36871" name="Text Box 6"/>
          <p:cNvSpPr txBox="1">
            <a:spLocks noChangeArrowheads="1"/>
          </p:cNvSpPr>
          <p:nvPr/>
        </p:nvSpPr>
        <p:spPr bwMode="auto">
          <a:xfrm>
            <a:off x="0" y="9380538"/>
            <a:ext cx="2946400"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NZ" sz="2400"/>
          </a:p>
        </p:txBody>
      </p:sp>
      <p:sp>
        <p:nvSpPr>
          <p:cNvPr id="18439" name="Rectangle 7"/>
          <p:cNvSpPr>
            <a:spLocks noGrp="1" noChangeArrowheads="1"/>
          </p:cNvSpPr>
          <p:nvPr>
            <p:ph type="sldNum"/>
          </p:nvPr>
        </p:nvSpPr>
        <p:spPr bwMode="auto">
          <a:xfrm>
            <a:off x="3851275" y="9380538"/>
            <a:ext cx="2944813" cy="488950"/>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eaLnBrk="1" hangingPunct="1">
              <a:buSzPct val="45000"/>
              <a:buFont typeface="Wingdings" pitchFamily="2" charset="2"/>
              <a:buNone/>
              <a:tabLst>
                <a:tab pos="723900" algn="l"/>
                <a:tab pos="1447800" algn="l"/>
                <a:tab pos="2171700" algn="l"/>
                <a:tab pos="2895600" algn="l"/>
              </a:tabLst>
              <a:defRPr sz="1200">
                <a:solidFill>
                  <a:srgbClr val="000000"/>
                </a:solidFill>
                <a:ea typeface="Arial Unicode MS" pitchFamily="34" charset="-128"/>
                <a:cs typeface="Arial Unicode MS" pitchFamily="34" charset="-128"/>
              </a:defRPr>
            </a:lvl1pPr>
          </a:lstStyle>
          <a:p>
            <a:pPr>
              <a:defRPr/>
            </a:pPr>
            <a:fld id="{843E41F8-903D-4F1B-9D18-D493251101CD}" type="slidenum">
              <a:rPr lang="en-US"/>
              <a:pPr>
                <a:defRPr/>
              </a:pPr>
              <a:t>‹#›</a:t>
            </a:fld>
            <a:endParaRPr lang="en-US"/>
          </a:p>
        </p:txBody>
      </p:sp>
    </p:spTree>
    <p:extLst>
      <p:ext uri="{BB962C8B-B14F-4D97-AF65-F5344CB8AC3E}">
        <p14:creationId xmlns:p14="http://schemas.microsoft.com/office/powerpoint/2010/main" xmlns="" val="9136733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D84DF1B0-42E7-44B7-A417-64DBE807AD57}" type="slidenum">
              <a:rPr lang="en-US" altLang="en-US"/>
              <a:pPr/>
              <a:t>‹#›</a:t>
            </a:fld>
            <a:endParaRPr lang="en-US" altLang="en-US"/>
          </a:p>
        </p:txBody>
      </p:sp>
    </p:spTree>
    <p:extLst>
      <p:ext uri="{BB962C8B-B14F-4D97-AF65-F5344CB8AC3E}">
        <p14:creationId xmlns:p14="http://schemas.microsoft.com/office/powerpoint/2010/main" xmlns="" val="277741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42ED14B5-0720-484E-80FD-0461FFCA7474}" type="slidenum">
              <a:rPr lang="en-US" altLang="en-US"/>
              <a:pPr/>
              <a:t>‹#›</a:t>
            </a:fld>
            <a:endParaRPr lang="en-US" altLang="en-US"/>
          </a:p>
        </p:txBody>
      </p:sp>
    </p:spTree>
    <p:extLst>
      <p:ext uri="{BB962C8B-B14F-4D97-AF65-F5344CB8AC3E}">
        <p14:creationId xmlns:p14="http://schemas.microsoft.com/office/powerpoint/2010/main" xmlns="" val="428276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1"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1ED82455-E0E1-4838-BAB6-64BCEB486039}" type="slidenum">
              <a:rPr lang="en-US" altLang="en-US"/>
              <a:pPr/>
              <a:t>‹#›</a:t>
            </a:fld>
            <a:endParaRPr lang="en-US" altLang="en-US"/>
          </a:p>
        </p:txBody>
      </p:sp>
    </p:spTree>
    <p:extLst>
      <p:ext uri="{BB962C8B-B14F-4D97-AF65-F5344CB8AC3E}">
        <p14:creationId xmlns:p14="http://schemas.microsoft.com/office/powerpoint/2010/main" xmlns="" val="230789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192877" indent="0" algn="ctr">
              <a:buNone/>
              <a:defRPr/>
            </a:lvl2pPr>
            <a:lvl3pPr marL="385753" indent="0" algn="ctr">
              <a:buNone/>
              <a:defRPr/>
            </a:lvl3pPr>
            <a:lvl4pPr marL="578630" indent="0" algn="ctr">
              <a:buNone/>
              <a:defRPr/>
            </a:lvl4pPr>
            <a:lvl5pPr marL="771506" indent="0" algn="ctr">
              <a:buNone/>
              <a:defRPr/>
            </a:lvl5pPr>
            <a:lvl6pPr marL="964383" indent="0" algn="ctr">
              <a:buNone/>
              <a:defRPr/>
            </a:lvl6pPr>
            <a:lvl7pPr marL="1157259" indent="0" algn="ctr">
              <a:buNone/>
              <a:defRPr/>
            </a:lvl7pPr>
            <a:lvl8pPr marL="1350136" indent="0" algn="ctr">
              <a:buNone/>
              <a:defRPr/>
            </a:lvl8pPr>
            <a:lvl9pPr marL="1543012"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xmlns="" val="36432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xmlns="" val="1893605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1688"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844"/>
            </a:lvl1pPr>
            <a:lvl2pPr marL="192877" indent="0">
              <a:buNone/>
              <a:defRPr sz="760"/>
            </a:lvl2pPr>
            <a:lvl3pPr marL="385753" indent="0">
              <a:buNone/>
              <a:defRPr sz="675"/>
            </a:lvl3pPr>
            <a:lvl4pPr marL="578630" indent="0">
              <a:buNone/>
              <a:defRPr sz="591"/>
            </a:lvl4pPr>
            <a:lvl5pPr marL="771506" indent="0">
              <a:buNone/>
              <a:defRPr sz="591"/>
            </a:lvl5pPr>
            <a:lvl6pPr marL="964383" indent="0">
              <a:buNone/>
              <a:defRPr sz="591"/>
            </a:lvl6pPr>
            <a:lvl7pPr marL="1157259" indent="0">
              <a:buNone/>
              <a:defRPr sz="591"/>
            </a:lvl7pPr>
            <a:lvl8pPr marL="1350136" indent="0">
              <a:buNone/>
              <a:defRPr sz="591"/>
            </a:lvl8pPr>
            <a:lvl9pPr marL="1543012" indent="0">
              <a:buNone/>
              <a:defRPr sz="591"/>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xmlns="" val="156677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xmlns="" val="1565490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xmlns="" val="205803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xmlns="" val="4196384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xmlns="" val="1556020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844" b="1"/>
            </a:lvl1pPr>
          </a:lstStyle>
          <a:p>
            <a:r>
              <a:rPr lang="en-US"/>
              <a:t>Click to edit Master title style</a:t>
            </a:r>
            <a:endParaRPr lang="en-NZ"/>
          </a:p>
        </p:txBody>
      </p:sp>
      <p:sp>
        <p:nvSpPr>
          <p:cNvPr id="3" name="Content Placeholder 2"/>
          <p:cNvSpPr>
            <a:spLocks noGrp="1"/>
          </p:cNvSpPr>
          <p:nvPr>
            <p:ph idx="1"/>
          </p:nvPr>
        </p:nvSpPr>
        <p:spPr>
          <a:xfrm>
            <a:off x="4766733" y="273063"/>
            <a:ext cx="6815667" cy="5853113"/>
          </a:xfrm>
        </p:spPr>
        <p:txBody>
          <a:bodyPr/>
          <a:lstStyle>
            <a:lvl1pPr>
              <a:defRPr sz="1351"/>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xmlns="" val="62702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FB6B61B1-95BD-4601-BF0D-409BB6250345}" type="slidenum">
              <a:rPr lang="en-US" altLang="en-US"/>
              <a:pPr/>
              <a:t>‹#›</a:t>
            </a:fld>
            <a:endParaRPr lang="en-US" altLang="en-US"/>
          </a:p>
        </p:txBody>
      </p:sp>
    </p:spTree>
    <p:extLst>
      <p:ext uri="{BB962C8B-B14F-4D97-AF65-F5344CB8AC3E}">
        <p14:creationId xmlns:p14="http://schemas.microsoft.com/office/powerpoint/2010/main" xmlns="" val="2285543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44"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351"/>
            </a:lvl1pPr>
            <a:lvl2pPr marL="192877" indent="0">
              <a:buNone/>
              <a:defRPr sz="1181"/>
            </a:lvl2pPr>
            <a:lvl3pPr marL="385753" indent="0">
              <a:buNone/>
              <a:defRPr sz="1013"/>
            </a:lvl3pPr>
            <a:lvl4pPr marL="578630" indent="0">
              <a:buNone/>
              <a:defRPr sz="844"/>
            </a:lvl4pPr>
            <a:lvl5pPr marL="771506" indent="0">
              <a:buNone/>
              <a:defRPr sz="844"/>
            </a:lvl5pPr>
            <a:lvl6pPr marL="964383" indent="0">
              <a:buNone/>
              <a:defRPr sz="844"/>
            </a:lvl6pPr>
            <a:lvl7pPr marL="1157259" indent="0">
              <a:buNone/>
              <a:defRPr sz="844"/>
            </a:lvl7pPr>
            <a:lvl8pPr marL="1350136" indent="0">
              <a:buNone/>
              <a:defRPr sz="844"/>
            </a:lvl8pPr>
            <a:lvl9pPr marL="1543012" indent="0">
              <a:buNone/>
              <a:defRPr sz="844"/>
            </a:lvl9pPr>
          </a:lstStyle>
          <a:p>
            <a:pPr lvl="0"/>
            <a:endParaRPr lang="en-NZ"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xmlns="" val="2262022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xmlns="" val="1809412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xmlns="" val="4103934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xmlns="" val="800748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xmlns="" val="1243895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68"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8" indent="0">
              <a:buNone/>
              <a:defRPr sz="788"/>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xmlns="" val="1456640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xmlns="" val="723183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xmlns="" val="3371411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xmlns="" val="2533363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xmlns="" val="134932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D449AC6A-470A-4A42-99A4-1761ED8B3A02}" type="slidenum">
              <a:rPr lang="en-US" altLang="en-US"/>
              <a:pPr/>
              <a:t>‹#›</a:t>
            </a:fld>
            <a:endParaRPr lang="en-US" altLang="en-US"/>
          </a:p>
        </p:txBody>
      </p:sp>
    </p:spTree>
    <p:extLst>
      <p:ext uri="{BB962C8B-B14F-4D97-AF65-F5344CB8AC3E}">
        <p14:creationId xmlns:p14="http://schemas.microsoft.com/office/powerpoint/2010/main" xmlns="" val="1322981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4766733" y="273061"/>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xmlns="" val="1873174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xmlns="" val="4174760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xmlns="" val="3056729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xmlns="" val="3093315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xmlns="" val="369355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xmlns="" val="1365961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xmlns="" val="3182972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xmlns="" val="1212856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xmlns="" val="41565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xmlns="" val="29044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1" y="685800"/>
            <a:ext cx="5687484" cy="607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670F6C2-2B40-4DF1-9178-32E6A25B14AB}" type="slidenum">
              <a:rPr lang="en-US" altLang="en-US"/>
              <a:pPr/>
              <a:t>‹#›</a:t>
            </a:fld>
            <a:endParaRPr lang="en-US" altLang="en-US"/>
          </a:p>
        </p:txBody>
      </p:sp>
    </p:spTree>
    <p:extLst>
      <p:ext uri="{BB962C8B-B14F-4D97-AF65-F5344CB8AC3E}">
        <p14:creationId xmlns:p14="http://schemas.microsoft.com/office/powerpoint/2010/main" xmlns="" val="1657397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xmlns="" val="3906477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endParaRPr lang="en-NZ"/>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xmlns="" val="3467104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xmlns="" val="2831713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xmlns="" val="1836057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xmlns="" val="80001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A5375B66-0FDB-43A4-ABD4-0821135ED200}" type="slidenum">
              <a:rPr lang="en-US" altLang="en-US"/>
              <a:pPr/>
              <a:t>‹#›</a:t>
            </a:fld>
            <a:endParaRPr lang="en-US" altLang="en-US"/>
          </a:p>
        </p:txBody>
      </p:sp>
    </p:spTree>
    <p:extLst>
      <p:ext uri="{BB962C8B-B14F-4D97-AF65-F5344CB8AC3E}">
        <p14:creationId xmlns:p14="http://schemas.microsoft.com/office/powerpoint/2010/main" xmlns="" val="116756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44DEDEE2-6391-45DE-8715-A632E0A86D81}" type="slidenum">
              <a:rPr lang="en-US" altLang="en-US"/>
              <a:pPr/>
              <a:t>‹#›</a:t>
            </a:fld>
            <a:endParaRPr lang="en-US" altLang="en-US"/>
          </a:p>
        </p:txBody>
      </p:sp>
    </p:spTree>
    <p:extLst>
      <p:ext uri="{BB962C8B-B14F-4D97-AF65-F5344CB8AC3E}">
        <p14:creationId xmlns:p14="http://schemas.microsoft.com/office/powerpoint/2010/main" xmlns="" val="6881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fld id="{252CACD3-6FAE-459A-9B4A-EA4170CE4D90}" type="slidenum">
              <a:rPr lang="en-US" altLang="en-US"/>
              <a:pPr/>
              <a:t>‹#›</a:t>
            </a:fld>
            <a:endParaRPr lang="en-US" altLang="en-US"/>
          </a:p>
        </p:txBody>
      </p:sp>
    </p:spTree>
    <p:extLst>
      <p:ext uri="{BB962C8B-B14F-4D97-AF65-F5344CB8AC3E}">
        <p14:creationId xmlns:p14="http://schemas.microsoft.com/office/powerpoint/2010/main" xmlns="" val="276710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E02EC8D9-116B-4790-8ECA-8091F87B0791}" type="slidenum">
              <a:rPr lang="en-US" altLang="en-US"/>
              <a:pPr/>
              <a:t>‹#›</a:t>
            </a:fld>
            <a:endParaRPr lang="en-US" altLang="en-US"/>
          </a:p>
        </p:txBody>
      </p:sp>
    </p:spTree>
    <p:extLst>
      <p:ext uri="{BB962C8B-B14F-4D97-AF65-F5344CB8AC3E}">
        <p14:creationId xmlns:p14="http://schemas.microsoft.com/office/powerpoint/2010/main" xmlns="" val="413289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78B2C60-6CCE-4BBD-A385-76F51F8ADC99}" type="slidenum">
              <a:rPr lang="en-US" altLang="en-US"/>
              <a:pPr/>
              <a:t>‹#›</a:t>
            </a:fld>
            <a:endParaRPr lang="en-US" altLang="en-US"/>
          </a:p>
        </p:txBody>
      </p:sp>
    </p:spTree>
    <p:extLst>
      <p:ext uri="{BB962C8B-B14F-4D97-AF65-F5344CB8AC3E}">
        <p14:creationId xmlns:p14="http://schemas.microsoft.com/office/powerpoint/2010/main" xmlns="" val="14836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914401" y="44451"/>
            <a:ext cx="10361084"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3075" name="Rectangle 2"/>
          <p:cNvSpPr>
            <a:spLocks noGrp="1" noChangeArrowheads="1"/>
          </p:cNvSpPr>
          <p:nvPr>
            <p:ph type="body" idx="1"/>
          </p:nvPr>
        </p:nvSpPr>
        <p:spPr bwMode="auto">
          <a:xfrm>
            <a:off x="203201" y="685800"/>
            <a:ext cx="11580284" cy="607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1"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1400">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1"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1400">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1"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1400">
                <a:solidFill>
                  <a:srgbClr val="000000"/>
                </a:solidFill>
                <a:ea typeface="Arial Unicode MS" panose="020B0604020202020204" pitchFamily="34" charset="-128"/>
                <a:cs typeface="Arial Unicode MS" panose="020B0604020202020204" pitchFamily="34" charset="-128"/>
              </a:defRPr>
            </a:lvl1pPr>
          </a:lstStyle>
          <a:p>
            <a:fld id="{8BB740D4-7AFA-47F8-B670-AA1133398D75}" type="slidenum">
              <a:rPr lang="en-US" altLang="en-US" smtClean="0"/>
              <a:pPr/>
              <a:t>‹#›</a:t>
            </a:fld>
            <a:endParaRPr lang="en-US" altLang="en-US"/>
          </a:p>
        </p:txBody>
      </p:sp>
    </p:spTree>
    <p:extLst>
      <p:ext uri="{BB962C8B-B14F-4D97-AF65-F5344CB8AC3E}">
        <p14:creationId xmlns:p14="http://schemas.microsoft.com/office/powerpoint/2010/main" xmlns="" val="9940511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華康新儷粗黑" pitchFamily="34" charset="-120"/>
          <a:ea typeface="華康新儷粗黑" pitchFamily="34" charset="-12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華康新儷粗黑" pitchFamily="34" charset="-120"/>
          <a:ea typeface="華康新儷粗黑" pitchFamily="34" charset="-12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華康新儷粗黑" pitchFamily="34" charset="-120"/>
          <a:ea typeface="華康新儷粗黑" pitchFamily="34" charset="-12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華康新儷粗黑" pitchFamily="34" charset="-120"/>
          <a:ea typeface="華康新儷粗黑" pitchFamily="34" charset="-120"/>
        </a:defRPr>
      </a:lvl5pPr>
      <a:lvl6pPr marL="2514600" indent="-228600" algn="l" defTabSz="449263" rtl="0" eaLnBrk="0" fontAlgn="base" hangingPunct="0">
        <a:spcBef>
          <a:spcPct val="0"/>
        </a:spcBef>
        <a:spcAft>
          <a:spcPct val="0"/>
        </a:spcAft>
        <a:buClr>
          <a:srgbClr val="000000"/>
        </a:buClr>
        <a:buSzPct val="100000"/>
        <a:buFont typeface="Times New Roman" pitchFamily="18" charset="0"/>
        <a:defRPr sz="2800">
          <a:solidFill>
            <a:srgbClr val="FFCCFF"/>
          </a:solidFill>
          <a:latin typeface="華康新儷粗黑" pitchFamily="34" charset="-120"/>
          <a:ea typeface="華康新儷粗黑" pitchFamily="34" charset="-120"/>
        </a:defRPr>
      </a:lvl6pPr>
      <a:lvl7pPr marL="2971800" indent="-228600" algn="l" defTabSz="449263" rtl="0" eaLnBrk="0" fontAlgn="base" hangingPunct="0">
        <a:spcBef>
          <a:spcPct val="0"/>
        </a:spcBef>
        <a:spcAft>
          <a:spcPct val="0"/>
        </a:spcAft>
        <a:buClr>
          <a:srgbClr val="000000"/>
        </a:buClr>
        <a:buSzPct val="100000"/>
        <a:buFont typeface="Times New Roman" pitchFamily="18" charset="0"/>
        <a:defRPr sz="2800">
          <a:solidFill>
            <a:srgbClr val="FFCCFF"/>
          </a:solidFill>
          <a:latin typeface="華康新儷粗黑" pitchFamily="34" charset="-120"/>
          <a:ea typeface="華康新儷粗黑" pitchFamily="34" charset="-120"/>
        </a:defRPr>
      </a:lvl7pPr>
      <a:lvl8pPr marL="3429000" indent="-228600" algn="l" defTabSz="449263" rtl="0" eaLnBrk="0" fontAlgn="base" hangingPunct="0">
        <a:spcBef>
          <a:spcPct val="0"/>
        </a:spcBef>
        <a:spcAft>
          <a:spcPct val="0"/>
        </a:spcAft>
        <a:buClr>
          <a:srgbClr val="000000"/>
        </a:buClr>
        <a:buSzPct val="100000"/>
        <a:buFont typeface="Times New Roman" pitchFamily="18" charset="0"/>
        <a:defRPr sz="2800">
          <a:solidFill>
            <a:srgbClr val="FFCCFF"/>
          </a:solidFill>
          <a:latin typeface="華康新儷粗黑" pitchFamily="34" charset="-120"/>
          <a:ea typeface="華康新儷粗黑" pitchFamily="34" charset="-120"/>
        </a:defRPr>
      </a:lvl8pPr>
      <a:lvl9pPr marL="3886200" indent="-228600" algn="l" defTabSz="449263" rtl="0" eaLnBrk="0" fontAlgn="base" hangingPunct="0">
        <a:spcBef>
          <a:spcPct val="0"/>
        </a:spcBef>
        <a:spcAft>
          <a:spcPct val="0"/>
        </a:spcAft>
        <a:buClr>
          <a:srgbClr val="000000"/>
        </a:buClr>
        <a:buSzPct val="100000"/>
        <a:buFont typeface="Times New Roman" pitchFamily="18" charset="0"/>
        <a:defRPr sz="2800">
          <a:solidFill>
            <a:srgbClr val="FFCCFF"/>
          </a:solidFill>
          <a:latin typeface="華康新儷粗黑" pitchFamily="34" charset="-120"/>
          <a:ea typeface="華康新儷粗黑" pitchFamily="34" charset="-120"/>
        </a:defRPr>
      </a:lvl9pPr>
    </p:titleStyle>
    <p:bodyStyle>
      <a:lvl1pPr marL="342900" indent="-342900" algn="l" defTabSz="449263" rtl="0" eaLnBrk="0" fontAlgn="base" hangingPunct="0">
        <a:lnSpc>
          <a:spcPct val="90000"/>
        </a:lnSpc>
        <a:spcBef>
          <a:spcPts val="600"/>
        </a:spcBef>
        <a:spcAft>
          <a:spcPct val="0"/>
        </a:spcAft>
        <a:buClr>
          <a:srgbClr val="000000"/>
        </a:buClr>
        <a:buSzPct val="100000"/>
        <a:buFont typeface="Times New Roman" pitchFamily="18" charset="0"/>
        <a:buChar char="•"/>
        <a:defRPr sz="4800" b="1">
          <a:solidFill>
            <a:srgbClr val="CCFFCC"/>
          </a:solidFill>
          <a:latin typeface="標楷體" pitchFamily="65" charset="-120"/>
          <a:ea typeface="標楷體" pitchFamily="65" charset="-120"/>
          <a:cs typeface="+mn-cs"/>
        </a:defRPr>
      </a:lvl1pPr>
      <a:lvl2pPr marL="742950" indent="-285750" algn="l" defTabSz="449263" rtl="0" eaLnBrk="0" fontAlgn="base" hangingPunct="0">
        <a:spcBef>
          <a:spcPts val="300"/>
        </a:spcBef>
        <a:spcAft>
          <a:spcPts val="3600"/>
        </a:spcAft>
        <a:buClr>
          <a:srgbClr val="000000"/>
        </a:buClr>
        <a:buSzPct val="100000"/>
        <a:buFont typeface="Times New Roman" panose="02020603050405020304" pitchFamily="18" charset="0"/>
        <a:buChar char="–"/>
        <a:defRPr sz="4800" b="1">
          <a:solidFill>
            <a:srgbClr val="CCFFCC"/>
          </a:solidFill>
          <a:latin typeface="標楷體" pitchFamily="65" charset="-120"/>
          <a:ea typeface="標楷體" pitchFamily="65" charset="-120"/>
        </a:defRPr>
      </a:lvl2pPr>
      <a:lvl3pPr marL="1143000" indent="-228600" algn="l" defTabSz="449263" rtl="0" eaLnBrk="0" fontAlgn="base" hangingPunct="0">
        <a:spcBef>
          <a:spcPts val="1200"/>
        </a:spcBef>
        <a:spcAft>
          <a:spcPts val="100"/>
        </a:spcAft>
        <a:buClr>
          <a:srgbClr val="000000"/>
        </a:buClr>
        <a:buSzPct val="100000"/>
        <a:buFont typeface="Times New Roman" panose="02020603050405020304" pitchFamily="18" charset="0"/>
        <a:buChar char="•"/>
        <a:defRPr sz="1600" b="1">
          <a:solidFill>
            <a:srgbClr val="CCFFCC"/>
          </a:solidFill>
          <a:latin typeface="Times New Roman" pitchFamily="18" charset="0"/>
          <a:ea typeface="新細明體" pitchFamily="18" charset="-120"/>
        </a:defRPr>
      </a:lvl3pPr>
      <a:lvl4pPr marL="1600200" indent="-228600" algn="l" defTabSz="449263" rtl="0" eaLnBrk="0" fontAlgn="base" hangingPunct="0">
        <a:lnSpc>
          <a:spcPct val="80000"/>
        </a:lnSpc>
        <a:spcBef>
          <a:spcPct val="0"/>
        </a:spcBef>
        <a:spcAft>
          <a:spcPts val="2750"/>
        </a:spcAft>
        <a:buClr>
          <a:srgbClr val="000000"/>
        </a:buClr>
        <a:buSzPct val="100000"/>
        <a:buFont typeface="Times New Roman" pitchFamily="18" charset="0"/>
        <a:buChar char="–"/>
        <a:defRPr sz="4400" b="1">
          <a:solidFill>
            <a:srgbClr val="CCFF66"/>
          </a:solidFill>
          <a:latin typeface="Times New Roman" pitchFamily="18" charset="0"/>
          <a:ea typeface="新細明體" pitchFamily="18" charset="-120"/>
        </a:defRPr>
      </a:lvl4pPr>
      <a:lvl5pPr marL="2057400" indent="-228600" algn="l" defTabSz="449263" rtl="0" eaLnBrk="0" fontAlgn="base" hangingPunct="0">
        <a:lnSpc>
          <a:spcPct val="80000"/>
        </a:lnSpc>
        <a:spcBef>
          <a:spcPts val="700"/>
        </a:spcBef>
        <a:spcAft>
          <a:spcPct val="0"/>
        </a:spcAft>
        <a:buClr>
          <a:srgbClr val="000000"/>
        </a:buClr>
        <a:buSzPct val="100000"/>
        <a:buFont typeface="Times New Roman" pitchFamily="18" charset="0"/>
        <a:buChar char="»"/>
        <a:defRPr sz="2800">
          <a:solidFill>
            <a:srgbClr val="FFFFFF"/>
          </a:solidFill>
          <a:latin typeface="Times New Roman" pitchFamily="18" charset="0"/>
          <a:ea typeface="新細明體" pitchFamily="18" charset="-120"/>
        </a:defRPr>
      </a:lvl5pPr>
      <a:lvl6pPr marL="2514600" indent="-228600" algn="l" defTabSz="449263" rtl="0" eaLnBrk="0" fontAlgn="base" hangingPunct="0">
        <a:lnSpc>
          <a:spcPct val="80000"/>
        </a:lnSpc>
        <a:spcBef>
          <a:spcPts val="700"/>
        </a:spcBef>
        <a:spcAft>
          <a:spcPct val="0"/>
        </a:spcAft>
        <a:buClr>
          <a:srgbClr val="000000"/>
        </a:buClr>
        <a:buSzPct val="100000"/>
        <a:buFont typeface="Times New Roman" pitchFamily="18" charset="0"/>
        <a:defRPr sz="2800">
          <a:solidFill>
            <a:srgbClr val="FFFFFF"/>
          </a:solidFill>
          <a:latin typeface="Times New Roman" pitchFamily="18" charset="0"/>
          <a:ea typeface="新細明體" charset="-120"/>
        </a:defRPr>
      </a:lvl6pPr>
      <a:lvl7pPr marL="2971800" indent="-228600" algn="l" defTabSz="449263" rtl="0" eaLnBrk="0" fontAlgn="base" hangingPunct="0">
        <a:lnSpc>
          <a:spcPct val="80000"/>
        </a:lnSpc>
        <a:spcBef>
          <a:spcPts val="700"/>
        </a:spcBef>
        <a:spcAft>
          <a:spcPct val="0"/>
        </a:spcAft>
        <a:buClr>
          <a:srgbClr val="000000"/>
        </a:buClr>
        <a:buSzPct val="100000"/>
        <a:buFont typeface="Times New Roman" pitchFamily="18" charset="0"/>
        <a:defRPr sz="2800">
          <a:solidFill>
            <a:srgbClr val="FFFFFF"/>
          </a:solidFill>
          <a:latin typeface="Times New Roman" pitchFamily="18" charset="0"/>
          <a:ea typeface="新細明體" charset="-120"/>
        </a:defRPr>
      </a:lvl7pPr>
      <a:lvl8pPr marL="3429000" indent="-228600" algn="l" defTabSz="449263" rtl="0" eaLnBrk="0" fontAlgn="base" hangingPunct="0">
        <a:lnSpc>
          <a:spcPct val="80000"/>
        </a:lnSpc>
        <a:spcBef>
          <a:spcPts val="700"/>
        </a:spcBef>
        <a:spcAft>
          <a:spcPct val="0"/>
        </a:spcAft>
        <a:buClr>
          <a:srgbClr val="000000"/>
        </a:buClr>
        <a:buSzPct val="100000"/>
        <a:buFont typeface="Times New Roman" pitchFamily="18" charset="0"/>
        <a:defRPr sz="2800">
          <a:solidFill>
            <a:srgbClr val="FFFFFF"/>
          </a:solidFill>
          <a:latin typeface="Times New Roman" pitchFamily="18" charset="0"/>
          <a:ea typeface="新細明體" charset="-120"/>
        </a:defRPr>
      </a:lvl8pPr>
      <a:lvl9pPr marL="3886200" indent="-228600" algn="l" defTabSz="449263" rtl="0" eaLnBrk="0" fontAlgn="base" hangingPunct="0">
        <a:lnSpc>
          <a:spcPct val="80000"/>
        </a:lnSpc>
        <a:spcBef>
          <a:spcPts val="700"/>
        </a:spcBef>
        <a:spcAft>
          <a:spcPct val="0"/>
        </a:spcAft>
        <a:buClr>
          <a:srgbClr val="000000"/>
        </a:buClr>
        <a:buSzPct val="100000"/>
        <a:buFont typeface="Times New Roman" pitchFamily="18" charset="0"/>
        <a:defRPr sz="2800">
          <a:solidFill>
            <a:srgbClr val="FFFFFF"/>
          </a:solidFill>
          <a:latin typeface="Times New Roman" pitchFamily="18" charset="0"/>
          <a:ea typeface="新細明體" charset="-12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3"/>
            <a:ext cx="10361084"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591">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xmlns="" val="299889631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mj-lt"/>
          <a:ea typeface="+mj-ea"/>
          <a:cs typeface="+mj-cs"/>
        </a:defRPr>
      </a:lvl1pPr>
      <a:lvl2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2pPr>
      <a:lvl3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3pPr>
      <a:lvl4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4pPr>
      <a:lvl5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5pPr>
      <a:lvl6pPr marL="106082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6pPr>
      <a:lvl7pPr marL="1253698"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7pPr>
      <a:lvl8pPr marL="1446575"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8pPr>
      <a:lvl9pPr marL="163945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9pPr>
    </p:titleStyle>
    <p:bodyStyle>
      <a:lvl1pPr marL="144658" indent="-144658" algn="l" defTabSz="189529" rtl="0" eaLnBrk="0" fontAlgn="base" hangingPunct="0">
        <a:lnSpc>
          <a:spcPct val="90000"/>
        </a:lnSpc>
        <a:spcBef>
          <a:spcPts val="255"/>
        </a:spcBef>
        <a:spcAft>
          <a:spcPct val="0"/>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cs typeface="+mn-cs"/>
        </a:defRPr>
      </a:lvl1pPr>
      <a:lvl2pPr marL="313425" indent="-120548" algn="l" defTabSz="189529" rtl="0" eaLnBrk="0" fontAlgn="base" hangingPunct="0">
        <a:spcBef>
          <a:spcPts val="127"/>
        </a:spcBef>
        <a:spcAft>
          <a:spcPts val="1519"/>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defRPr>
      </a:lvl2pPr>
      <a:lvl3pPr marL="482192" indent="-96439" algn="l" defTabSz="189529" rtl="0" eaLnBrk="0" fontAlgn="base" hangingPunct="0">
        <a:spcBef>
          <a:spcPts val="507"/>
        </a:spcBef>
        <a:spcAft>
          <a:spcPts val="43"/>
        </a:spcAft>
        <a:buClr>
          <a:srgbClr val="000000"/>
        </a:buClr>
        <a:buSzPct val="100000"/>
        <a:buFont typeface="Times New Roman" pitchFamily="18" charset="0"/>
        <a:buChar char="•"/>
        <a:defRPr sz="675" b="1">
          <a:solidFill>
            <a:srgbClr val="CCFFCC"/>
          </a:solidFill>
          <a:latin typeface="Times New Roman" pitchFamily="18" charset="0"/>
          <a:ea typeface="新細明體" pitchFamily="18" charset="-120"/>
        </a:defRPr>
      </a:lvl3pPr>
      <a:lvl4pPr marL="675068" indent="-96439" algn="l" defTabSz="189529" rtl="0" eaLnBrk="0" fontAlgn="base" hangingPunct="0">
        <a:lnSpc>
          <a:spcPct val="80000"/>
        </a:lnSpc>
        <a:spcBef>
          <a:spcPct val="0"/>
        </a:spcBef>
        <a:spcAft>
          <a:spcPts val="1160"/>
        </a:spcAft>
        <a:buClr>
          <a:srgbClr val="000000"/>
        </a:buClr>
        <a:buSzPct val="100000"/>
        <a:buFont typeface="Times New Roman" pitchFamily="18" charset="0"/>
        <a:buChar char="–"/>
        <a:defRPr sz="1856" b="1">
          <a:solidFill>
            <a:srgbClr val="CCFF66"/>
          </a:solidFill>
          <a:latin typeface="Times New Roman" pitchFamily="18" charset="0"/>
          <a:ea typeface="新細明體" pitchFamily="18" charset="-120"/>
        </a:defRPr>
      </a:lvl4pPr>
      <a:lvl5pPr marL="867945" indent="-96439" algn="l" defTabSz="189529" rtl="0" eaLnBrk="0" fontAlgn="base" hangingPunct="0">
        <a:lnSpc>
          <a:spcPct val="80000"/>
        </a:lnSpc>
        <a:spcBef>
          <a:spcPts val="296"/>
        </a:spcBef>
        <a:spcAft>
          <a:spcPct val="0"/>
        </a:spcAft>
        <a:buClr>
          <a:srgbClr val="000000"/>
        </a:buClr>
        <a:buSzPct val="100000"/>
        <a:buFont typeface="Times New Roman" pitchFamily="18" charset="0"/>
        <a:buChar char="»"/>
        <a:defRPr sz="1181">
          <a:solidFill>
            <a:srgbClr val="FFFFFF"/>
          </a:solidFill>
          <a:latin typeface="Times New Roman" pitchFamily="18" charset="0"/>
          <a:ea typeface="新細明體" pitchFamily="18" charset="-120"/>
        </a:defRPr>
      </a:lvl5pPr>
      <a:lvl6pPr marL="106082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6pPr>
      <a:lvl7pPr marL="1253698"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7pPr>
      <a:lvl8pPr marL="1446575"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8pPr>
      <a:lvl9pPr marL="163945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9pPr>
    </p:bodyStyle>
    <p:otherStyle>
      <a:defPPr>
        <a:defRPr lang="en-US"/>
      </a:defPPr>
      <a:lvl1pPr marL="0" algn="l" defTabSz="385753" rtl="0" eaLnBrk="1" latinLnBrk="0" hangingPunct="1">
        <a:defRPr sz="760" kern="1200">
          <a:solidFill>
            <a:schemeClr val="tx1"/>
          </a:solidFill>
          <a:latin typeface="+mn-lt"/>
          <a:ea typeface="+mn-ea"/>
          <a:cs typeface="+mn-cs"/>
        </a:defRPr>
      </a:lvl1pPr>
      <a:lvl2pPr marL="192877"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3" algn="l" defTabSz="385753" rtl="0" eaLnBrk="1" latinLnBrk="0" hangingPunct="1">
        <a:defRPr sz="760" kern="1200">
          <a:solidFill>
            <a:schemeClr val="tx1"/>
          </a:solidFill>
          <a:latin typeface="+mn-lt"/>
          <a:ea typeface="+mn-ea"/>
          <a:cs typeface="+mn-cs"/>
        </a:defRPr>
      </a:lvl6pPr>
      <a:lvl7pPr marL="1157259" algn="l" defTabSz="385753" rtl="0" eaLnBrk="1" latinLnBrk="0" hangingPunct="1">
        <a:defRPr sz="760" kern="1200">
          <a:solidFill>
            <a:schemeClr val="tx1"/>
          </a:solidFill>
          <a:latin typeface="+mn-lt"/>
          <a:ea typeface="+mn-ea"/>
          <a:cs typeface="+mn-cs"/>
        </a:defRPr>
      </a:lvl7pPr>
      <a:lvl8pPr marL="1350136" algn="l" defTabSz="385753" rtl="0" eaLnBrk="1" latinLnBrk="0" hangingPunct="1">
        <a:defRPr sz="760" kern="1200">
          <a:solidFill>
            <a:schemeClr val="tx1"/>
          </a:solidFill>
          <a:latin typeface="+mn-lt"/>
          <a:ea typeface="+mn-ea"/>
          <a:cs typeface="+mn-cs"/>
        </a:defRPr>
      </a:lvl8pPr>
      <a:lvl9pPr marL="1543012" algn="l" defTabSz="38575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1"/>
            <a:ext cx="10361084"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788">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xmlns="" val="157069145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mj-lt"/>
          <a:ea typeface="+mj-ea"/>
          <a:cs typeface="+mj-cs"/>
        </a:defRPr>
      </a:lvl1pPr>
      <a:lvl2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2pPr>
      <a:lvl3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3pPr>
      <a:lvl4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4pPr>
      <a:lvl5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5pPr>
      <a:lvl6pPr marL="1414428"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6pPr>
      <a:lvl7pPr marL="1671596"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7pPr>
      <a:lvl8pPr marL="1928765"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8pPr>
      <a:lvl9pPr marL="2185934"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9pPr>
    </p:titleStyle>
    <p:bodyStyle>
      <a:lvl1pPr marL="192876" indent="-192876" algn="l" defTabSz="252704" rtl="0" eaLnBrk="0" fontAlgn="base" hangingPunct="0">
        <a:lnSpc>
          <a:spcPct val="90000"/>
        </a:lnSpc>
        <a:spcBef>
          <a:spcPts val="338"/>
        </a:spcBef>
        <a:spcAft>
          <a:spcPct val="0"/>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cs typeface="+mn-cs"/>
        </a:defRPr>
      </a:lvl1pPr>
      <a:lvl2pPr marL="417899" indent="-160731" algn="l" defTabSz="252704" rtl="0" eaLnBrk="0" fontAlgn="base" hangingPunct="0">
        <a:spcBef>
          <a:spcPts val="169"/>
        </a:spcBef>
        <a:spcAft>
          <a:spcPts val="2025"/>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defRPr>
      </a:lvl2pPr>
      <a:lvl3pPr marL="642922" indent="-128585" algn="l" defTabSz="252704" rtl="0" eaLnBrk="0" fontAlgn="base" hangingPunct="0">
        <a:spcBef>
          <a:spcPts val="675"/>
        </a:spcBef>
        <a:spcAft>
          <a:spcPts val="56"/>
        </a:spcAft>
        <a:buClr>
          <a:srgbClr val="000000"/>
        </a:buClr>
        <a:buSzPct val="100000"/>
        <a:buFont typeface="Times New Roman" pitchFamily="18" charset="0"/>
        <a:buChar char="•"/>
        <a:defRPr sz="900" b="1">
          <a:solidFill>
            <a:srgbClr val="CCFFCC"/>
          </a:solidFill>
          <a:latin typeface="Times New Roman" pitchFamily="18" charset="0"/>
          <a:ea typeface="新細明體" pitchFamily="18" charset="-120"/>
        </a:defRPr>
      </a:lvl3pPr>
      <a:lvl4pPr marL="900091" indent="-128585" algn="l" defTabSz="252704" rtl="0" eaLnBrk="0" fontAlgn="base" hangingPunct="0">
        <a:lnSpc>
          <a:spcPct val="80000"/>
        </a:lnSpc>
        <a:spcBef>
          <a:spcPct val="0"/>
        </a:spcBef>
        <a:spcAft>
          <a:spcPts val="1547"/>
        </a:spcAft>
        <a:buClr>
          <a:srgbClr val="000000"/>
        </a:buClr>
        <a:buSzPct val="100000"/>
        <a:buFont typeface="Times New Roman" pitchFamily="18" charset="0"/>
        <a:buChar char="–"/>
        <a:defRPr sz="2475" b="1">
          <a:solidFill>
            <a:srgbClr val="CCFF66"/>
          </a:solidFill>
          <a:latin typeface="Times New Roman" pitchFamily="18" charset="0"/>
          <a:ea typeface="新細明體" pitchFamily="18" charset="-120"/>
        </a:defRPr>
      </a:lvl4pPr>
      <a:lvl5pPr marL="1157259" indent="-128585" algn="l" defTabSz="252704" rtl="0" eaLnBrk="0" fontAlgn="base" hangingPunct="0">
        <a:lnSpc>
          <a:spcPct val="80000"/>
        </a:lnSpc>
        <a:spcBef>
          <a:spcPts val="394"/>
        </a:spcBef>
        <a:spcAft>
          <a:spcPct val="0"/>
        </a:spcAft>
        <a:buClr>
          <a:srgbClr val="000000"/>
        </a:buClr>
        <a:buSzPct val="100000"/>
        <a:buFont typeface="Times New Roman" pitchFamily="18" charset="0"/>
        <a:buChar char="»"/>
        <a:defRPr sz="1575">
          <a:solidFill>
            <a:srgbClr val="FFFFFF"/>
          </a:solidFill>
          <a:latin typeface="Times New Roman" pitchFamily="18" charset="0"/>
          <a:ea typeface="新細明體" pitchFamily="18" charset="-120"/>
        </a:defRPr>
      </a:lvl5pPr>
      <a:lvl6pPr marL="1414428"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6pPr>
      <a:lvl7pPr marL="1671596"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7pPr>
      <a:lvl8pPr marL="1928765"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8pPr>
      <a:lvl9pPr marL="2185934"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59"/>
            <a:ext cx="10361084"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1051">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1051">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1051">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xmlns="" val="67647674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mj-lt"/>
          <a:ea typeface="+mj-ea"/>
          <a:cs typeface="+mj-cs"/>
        </a:defRPr>
      </a:lvl1pPr>
      <a:lvl2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2pPr>
      <a:lvl3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3pPr>
      <a:lvl4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4pPr>
      <a:lvl5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5pPr>
      <a:lvl6pPr marL="1885904"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6pPr>
      <a:lvl7pPr marL="2228795"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7pPr>
      <a:lvl8pPr marL="2571686"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8pPr>
      <a:lvl9pPr marL="2914578"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9pPr>
    </p:titleStyle>
    <p:bodyStyle>
      <a:lvl1pPr marL="257168" indent="-257168" algn="l" defTabSz="336938" rtl="0" eaLnBrk="0" fontAlgn="base" hangingPunct="0">
        <a:lnSpc>
          <a:spcPct val="90000"/>
        </a:lnSpc>
        <a:spcBef>
          <a:spcPts val="451"/>
        </a:spcBef>
        <a:spcAft>
          <a:spcPct val="0"/>
        </a:spcAft>
        <a:buClr>
          <a:srgbClr val="000000"/>
        </a:buClr>
        <a:buSzPct val="100000"/>
        <a:buFont typeface="Times New Roman" pitchFamily="18" charset="0"/>
        <a:buChar char="•"/>
        <a:defRPr sz="3600" b="1">
          <a:solidFill>
            <a:srgbClr val="CCFFCC"/>
          </a:solidFill>
          <a:latin typeface="標楷體" pitchFamily="65" charset="-120"/>
          <a:ea typeface="標楷體" pitchFamily="65" charset="-120"/>
          <a:cs typeface="+mn-cs"/>
        </a:defRPr>
      </a:lvl1pPr>
      <a:lvl2pPr marL="557199" indent="-214308" algn="l" defTabSz="336938" rtl="0" eaLnBrk="0" fontAlgn="base" hangingPunct="0">
        <a:spcBef>
          <a:spcPts val="225"/>
        </a:spcBef>
        <a:spcAft>
          <a:spcPts val="2700"/>
        </a:spcAft>
        <a:buClr>
          <a:srgbClr val="000000"/>
        </a:buClr>
        <a:buSzPct val="100000"/>
        <a:buFont typeface="Times New Roman" pitchFamily="18" charset="0"/>
        <a:buChar char="–"/>
        <a:defRPr sz="3600" b="1">
          <a:solidFill>
            <a:srgbClr val="CCFFCC"/>
          </a:solidFill>
          <a:latin typeface="標楷體" pitchFamily="65" charset="-120"/>
          <a:ea typeface="標楷體" pitchFamily="65" charset="-120"/>
        </a:defRPr>
      </a:lvl2pPr>
      <a:lvl3pPr marL="857229" indent="-171446" algn="l" defTabSz="336938" rtl="0" eaLnBrk="0" fontAlgn="base" hangingPunct="0">
        <a:spcBef>
          <a:spcPts val="900"/>
        </a:spcBef>
        <a:spcAft>
          <a:spcPts val="75"/>
        </a:spcAft>
        <a:buClr>
          <a:srgbClr val="000000"/>
        </a:buClr>
        <a:buSzPct val="100000"/>
        <a:buFont typeface="Times New Roman" pitchFamily="18" charset="0"/>
        <a:buChar char="•"/>
        <a:defRPr sz="1200" b="1">
          <a:solidFill>
            <a:srgbClr val="CCFFCC"/>
          </a:solidFill>
          <a:latin typeface="Times New Roman" pitchFamily="18" charset="0"/>
          <a:ea typeface="新細明體" pitchFamily="18" charset="-120"/>
        </a:defRPr>
      </a:lvl3pPr>
      <a:lvl4pPr marL="1200121" indent="-171446" algn="l" defTabSz="336938" rtl="0" eaLnBrk="0" fontAlgn="base" hangingPunct="0">
        <a:lnSpc>
          <a:spcPct val="80000"/>
        </a:lnSpc>
        <a:spcBef>
          <a:spcPct val="0"/>
        </a:spcBef>
        <a:spcAft>
          <a:spcPts val="2063"/>
        </a:spcAft>
        <a:buClr>
          <a:srgbClr val="000000"/>
        </a:buClr>
        <a:buSzPct val="100000"/>
        <a:buFont typeface="Times New Roman" pitchFamily="18" charset="0"/>
        <a:buChar char="–"/>
        <a:defRPr sz="3300" b="1">
          <a:solidFill>
            <a:srgbClr val="CCFF66"/>
          </a:solidFill>
          <a:latin typeface="Times New Roman" pitchFamily="18" charset="0"/>
          <a:ea typeface="新細明體" pitchFamily="18" charset="-120"/>
        </a:defRPr>
      </a:lvl4pPr>
      <a:lvl5pPr marL="1543012" indent="-171446" algn="l" defTabSz="336938" rtl="0" eaLnBrk="0" fontAlgn="base" hangingPunct="0">
        <a:lnSpc>
          <a:spcPct val="80000"/>
        </a:lnSpc>
        <a:spcBef>
          <a:spcPts val="525"/>
        </a:spcBef>
        <a:spcAft>
          <a:spcPct val="0"/>
        </a:spcAft>
        <a:buClr>
          <a:srgbClr val="000000"/>
        </a:buClr>
        <a:buSzPct val="100000"/>
        <a:buFont typeface="Times New Roman" pitchFamily="18" charset="0"/>
        <a:buChar char="»"/>
        <a:defRPr sz="2100">
          <a:solidFill>
            <a:srgbClr val="FFFFFF"/>
          </a:solidFill>
          <a:latin typeface="Times New Roman" pitchFamily="18" charset="0"/>
          <a:ea typeface="新細明體" pitchFamily="18" charset="-120"/>
        </a:defRPr>
      </a:lvl5pPr>
      <a:lvl6pPr marL="1885904"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6pPr>
      <a:lvl7pPr marL="2228795"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7pPr>
      <a:lvl8pPr marL="2571686"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8pPr>
      <a:lvl9pPr marL="2914578"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E66EB45-625C-43B1-B50E-48782F0F7B92}"/>
              </a:ext>
            </a:extLst>
          </p:cNvPr>
          <p:cNvSpPr/>
          <p:nvPr/>
        </p:nvSpPr>
        <p:spPr>
          <a:xfrm>
            <a:off x="2667000" y="2344087"/>
            <a:ext cx="6858000" cy="2246769"/>
          </a:xfrm>
          <a:prstGeom prst="rect">
            <a:avLst/>
          </a:prstGeom>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80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Bible Reading</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1600" b="1"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4400" b="1"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Jeremy Graham</a:t>
            </a:r>
            <a:endParaRPr kumimoji="0" lang="en-AU" sz="7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xmlns="" val="11752200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35360" y="1124744"/>
            <a:ext cx="10945216" cy="3847207"/>
          </a:xfrm>
          <a:prstGeom prst="rect">
            <a:avLst/>
          </a:prstGeom>
          <a:noFill/>
        </p:spPr>
        <p:txBody>
          <a:bodyPr wrap="square" rtlCol="0">
            <a:spAutoFit/>
          </a:bodyPr>
          <a:lstStyle/>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A brilliant young woman teacher</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lang="en-AU" sz="3600" dirty="0">
                <a:solidFill>
                  <a:srgbClr val="FFFFFF"/>
                </a:solidFill>
                <a:latin typeface="Arial Black" panose="020B0A04020102020204" pitchFamily="34" charset="0"/>
                <a:ea typeface="Segoe UI Black" panose="020B0A02040204020203" pitchFamily="34" charset="0"/>
              </a:rPr>
              <a:t>Smart</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lang="en-AU" sz="3600" dirty="0">
                <a:solidFill>
                  <a:srgbClr val="FFFFFF"/>
                </a:solidFill>
                <a:latin typeface="Arial Black" panose="020B0A04020102020204" pitchFamily="34" charset="0"/>
                <a:ea typeface="Segoe UI Black" panose="020B0A02040204020203" pitchFamily="34" charset="0"/>
              </a:rPr>
              <a:t>Incredible insights</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Believes an invisible force (wisdom)</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00"/>
                </a:solidFill>
                <a:effectLst/>
                <a:uLnTx/>
                <a:uFillTx/>
                <a:latin typeface="Arial Black" panose="020B0A04020102020204" pitchFamily="34" charset="0"/>
                <a:ea typeface="Segoe UI Black" panose="020B0A02040204020203" pitchFamily="34" charset="0"/>
                <a:cs typeface="+mn-cs"/>
              </a:rPr>
              <a:t>Wisdom</a:t>
            </a: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is more than knowledge</a:t>
            </a:r>
          </a:p>
          <a:p>
            <a:pPr marL="2343150" lvl="3" indent="-742950">
              <a:buClr>
                <a:srgbClr val="FFFFFF"/>
              </a:buClr>
              <a:buFont typeface="Arial" panose="020B0604020202020204" pitchFamily="34" charset="0"/>
              <a:buChar char="•"/>
            </a:pPr>
            <a:r>
              <a:rPr lang="en-AU" sz="3200" dirty="0">
                <a:solidFill>
                  <a:srgbClr val="FFFFFF"/>
                </a:solidFill>
                <a:latin typeface="Arial Black" panose="020B0A04020102020204" pitchFamily="34" charset="0"/>
                <a:ea typeface="Segoe UI Black" panose="020B0A02040204020203" pitchFamily="34" charset="0"/>
              </a:rPr>
              <a:t>Attribute of God</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Good vs Bad decisions</a:t>
            </a:r>
          </a:p>
        </p:txBody>
      </p:sp>
      <p:sp>
        <p:nvSpPr>
          <p:cNvPr id="2" name="TextBox 1"/>
          <p:cNvSpPr txBox="1"/>
          <p:nvPr/>
        </p:nvSpPr>
        <p:spPr>
          <a:xfrm>
            <a:off x="479376" y="260648"/>
            <a:ext cx="4404026"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800" b="0" i="0" u="none" strike="noStrike" kern="1200" cap="none" spc="0" normalizeH="0" baseline="0" noProof="0" dirty="0">
                <a:ln>
                  <a:noFill/>
                </a:ln>
                <a:solidFill>
                  <a:srgbClr val="FFFF00"/>
                </a:solidFill>
                <a:effectLst/>
                <a:uLnTx/>
                <a:uFillTx/>
                <a:latin typeface="Arial Black" panose="020B0A04020102020204" pitchFamily="34" charset="0"/>
                <a:ea typeface="新細明體" pitchFamily="18" charset="-120"/>
                <a:cs typeface="+mn-cs"/>
              </a:rPr>
              <a:t>The Book of Proverbs</a:t>
            </a:r>
          </a:p>
        </p:txBody>
      </p:sp>
    </p:spTree>
    <p:extLst>
      <p:ext uri="{BB962C8B-B14F-4D97-AF65-F5344CB8AC3E}">
        <p14:creationId xmlns:p14="http://schemas.microsoft.com/office/powerpoint/2010/main" xmlns="" val="24575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 calcmode="lin" valueType="num">
                                      <p:cBhvr additive="base">
                                        <p:cTn id="12"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823EA92F-FDCA-4889-900D-C67BF6D54A97}"/>
              </a:ext>
            </a:extLst>
          </p:cNvPr>
          <p:cNvCxnSpPr>
            <a:cxnSpLocks/>
          </p:cNvCxnSpPr>
          <p:nvPr/>
        </p:nvCxnSpPr>
        <p:spPr bwMode="auto">
          <a:xfrm>
            <a:off x="2423592" y="2852936"/>
            <a:ext cx="3024336" cy="0"/>
          </a:xfrm>
          <a:prstGeom prst="line">
            <a:avLst/>
          </a:prstGeom>
          <a:solidFill>
            <a:srgbClr val="00B8FF"/>
          </a:solidFill>
          <a:ln w="69850" cap="flat" cmpd="sng" algn="ctr">
            <a:solidFill>
              <a:srgbClr val="FF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6D345785-0ABF-4395-827E-A9BAC2BDB720}"/>
              </a:ext>
            </a:extLst>
          </p:cNvPr>
          <p:cNvCxnSpPr>
            <a:cxnSpLocks/>
          </p:cNvCxnSpPr>
          <p:nvPr/>
        </p:nvCxnSpPr>
        <p:spPr bwMode="auto">
          <a:xfrm>
            <a:off x="5951984" y="3573016"/>
            <a:ext cx="1008112" cy="0"/>
          </a:xfrm>
          <a:prstGeom prst="line">
            <a:avLst/>
          </a:prstGeom>
          <a:solidFill>
            <a:srgbClr val="00B8FF"/>
          </a:solidFill>
          <a:ln w="6985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xmlns="" id="{31EFA7A8-2C66-41C2-8652-57FBEEF2F6C4}"/>
              </a:ext>
            </a:extLst>
          </p:cNvPr>
          <p:cNvCxnSpPr>
            <a:cxnSpLocks/>
          </p:cNvCxnSpPr>
          <p:nvPr/>
        </p:nvCxnSpPr>
        <p:spPr bwMode="auto">
          <a:xfrm>
            <a:off x="3359696" y="4365104"/>
            <a:ext cx="7272808" cy="0"/>
          </a:xfrm>
          <a:prstGeom prst="line">
            <a:avLst/>
          </a:prstGeom>
          <a:solidFill>
            <a:srgbClr val="00B8FF"/>
          </a:solidFill>
          <a:ln w="6985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xmlns="" id="{C34C6594-B885-43B6-BDB1-4EE1D59B1B21}"/>
              </a:ext>
            </a:extLst>
          </p:cNvPr>
          <p:cNvCxnSpPr>
            <a:cxnSpLocks/>
          </p:cNvCxnSpPr>
          <p:nvPr/>
        </p:nvCxnSpPr>
        <p:spPr bwMode="auto">
          <a:xfrm>
            <a:off x="551384" y="5085184"/>
            <a:ext cx="1296144" cy="0"/>
          </a:xfrm>
          <a:prstGeom prst="line">
            <a:avLst/>
          </a:prstGeom>
          <a:solidFill>
            <a:srgbClr val="00B8FF"/>
          </a:solidFill>
          <a:ln w="69850" cap="flat" cmpd="sng" algn="ctr">
            <a:solidFill>
              <a:srgbClr val="FF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xmlns="" id="{4D24B694-C080-4CA3-AEFC-8B9BBCCB4106}"/>
              </a:ext>
            </a:extLst>
          </p:cNvPr>
          <p:cNvSpPr txBox="1"/>
          <p:nvPr/>
        </p:nvSpPr>
        <p:spPr>
          <a:xfrm>
            <a:off x="7320136" y="5733256"/>
            <a:ext cx="4652877" cy="523220"/>
          </a:xfrm>
          <a:prstGeom prst="rect">
            <a:avLst/>
          </a:prstGeom>
          <a:noFill/>
        </p:spPr>
        <p:txBody>
          <a:bodyPr wrap="none" rtlCol="0">
            <a:spAutoFit/>
          </a:bodyPr>
          <a:lstStyle/>
          <a:p>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rPr>
              <a:t>Moral Law of the universe</a:t>
            </a:r>
            <a:endParaRPr lang="en-AU" sz="28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xmlns="" val="3470041877"/>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35360" y="1124744"/>
            <a:ext cx="10945216" cy="4832092"/>
          </a:xfrm>
          <a:prstGeom prst="rect">
            <a:avLst/>
          </a:prstGeom>
          <a:noFill/>
        </p:spPr>
        <p:txBody>
          <a:bodyPr wrap="square" rtlCol="0">
            <a:spAutoFit/>
          </a:bodyPr>
          <a:lstStyle/>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A brilliant young woman teacher</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lang="en-AU" sz="3600" dirty="0">
                <a:solidFill>
                  <a:srgbClr val="FFFFFF"/>
                </a:solidFill>
                <a:latin typeface="Arial Black" panose="020B0A04020102020204" pitchFamily="34" charset="0"/>
                <a:ea typeface="Segoe UI Black" panose="020B0A02040204020203" pitchFamily="34" charset="0"/>
              </a:rPr>
              <a:t>Smart</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lang="en-AU" sz="3600" dirty="0">
                <a:solidFill>
                  <a:srgbClr val="FFFFFF"/>
                </a:solidFill>
                <a:latin typeface="Arial Black" panose="020B0A04020102020204" pitchFamily="34" charset="0"/>
                <a:ea typeface="Segoe UI Black" panose="020B0A02040204020203" pitchFamily="34" charset="0"/>
              </a:rPr>
              <a:t>Incredible insights</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Believes an invisible force (wisdom)</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00"/>
                </a:solidFill>
                <a:effectLst/>
                <a:uLnTx/>
                <a:uFillTx/>
                <a:latin typeface="Arial Black" panose="020B0A04020102020204" pitchFamily="34" charset="0"/>
                <a:ea typeface="Segoe UI Black" panose="020B0A02040204020203" pitchFamily="34" charset="0"/>
                <a:cs typeface="+mn-cs"/>
              </a:rPr>
              <a:t>Wisdom</a:t>
            </a: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is more than knowledge</a:t>
            </a:r>
          </a:p>
          <a:p>
            <a:pPr marL="2343150" lvl="3" indent="-742950">
              <a:buClr>
                <a:srgbClr val="FFFFFF"/>
              </a:buClr>
              <a:buFont typeface="Arial" panose="020B0604020202020204" pitchFamily="34" charset="0"/>
              <a:buChar char="•"/>
            </a:pPr>
            <a:r>
              <a:rPr lang="en-AU" sz="3200" dirty="0">
                <a:solidFill>
                  <a:srgbClr val="FFFFFF"/>
                </a:solidFill>
                <a:latin typeface="Arial Black" panose="020B0A04020102020204" pitchFamily="34" charset="0"/>
                <a:ea typeface="Segoe UI Black" panose="020B0A02040204020203" pitchFamily="34" charset="0"/>
              </a:rPr>
              <a:t>Attribute of God</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Good vs Bad decisions</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Calling out </a:t>
            </a:r>
            <a:r>
              <a:rPr lang="en-AU" sz="3200" dirty="0">
                <a:solidFill>
                  <a:srgbClr val="FFFFFF"/>
                </a:solidFill>
                <a:latin typeface="Arial Black" panose="020B0A04020102020204" pitchFamily="34" charset="0"/>
                <a:ea typeface="Segoe UI Black" panose="020B0A02040204020203" pitchFamily="34" charset="0"/>
              </a:rPr>
              <a:t>and available to anyone who is willing to listen and learn</a:t>
            </a:r>
            <a:endPar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endParaRPr>
          </a:p>
        </p:txBody>
      </p:sp>
      <p:sp>
        <p:nvSpPr>
          <p:cNvPr id="2" name="TextBox 1"/>
          <p:cNvSpPr txBox="1"/>
          <p:nvPr/>
        </p:nvSpPr>
        <p:spPr>
          <a:xfrm>
            <a:off x="479376" y="260648"/>
            <a:ext cx="4404026"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800" b="0" i="0" u="none" strike="noStrike" kern="1200" cap="none" spc="0" normalizeH="0" baseline="0" noProof="0" dirty="0">
                <a:ln>
                  <a:noFill/>
                </a:ln>
                <a:solidFill>
                  <a:srgbClr val="FFFF00"/>
                </a:solidFill>
                <a:effectLst/>
                <a:uLnTx/>
                <a:uFillTx/>
                <a:latin typeface="Arial Black" panose="020B0A04020102020204" pitchFamily="34" charset="0"/>
                <a:ea typeface="新細明體" pitchFamily="18" charset="-120"/>
                <a:cs typeface="+mn-cs"/>
              </a:rPr>
              <a:t>The Book of Proverbs</a:t>
            </a:r>
          </a:p>
        </p:txBody>
      </p:sp>
    </p:spTree>
    <p:extLst>
      <p:ext uri="{BB962C8B-B14F-4D97-AF65-F5344CB8AC3E}">
        <p14:creationId xmlns:p14="http://schemas.microsoft.com/office/powerpoint/2010/main" xmlns="" val="38540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35360" y="1124744"/>
            <a:ext cx="10945216" cy="3600986"/>
          </a:xfrm>
          <a:prstGeom prst="rect">
            <a:avLst/>
          </a:prstGeom>
          <a:noFill/>
        </p:spPr>
        <p:txBody>
          <a:bodyPr wrap="square" rtlCol="0">
            <a:spAutoFit/>
          </a:bodyPr>
          <a:lstStyle/>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00"/>
                </a:solidFill>
                <a:effectLst/>
                <a:uLnTx/>
                <a:uFillTx/>
                <a:latin typeface="Arial Black" panose="020B0A04020102020204" pitchFamily="34" charset="0"/>
                <a:ea typeface="Segoe UI Black" panose="020B0A02040204020203" pitchFamily="34" charset="0"/>
                <a:cs typeface="+mn-cs"/>
              </a:rPr>
              <a:t>Wisdom</a:t>
            </a: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is more than knowledge</a:t>
            </a:r>
          </a:p>
          <a:p>
            <a:pPr marL="2343150" lvl="3" indent="-742950">
              <a:buClr>
                <a:srgbClr val="FFFFFF"/>
              </a:buClr>
              <a:buFont typeface="Arial" panose="020B0604020202020204" pitchFamily="34" charset="0"/>
              <a:buChar char="•"/>
            </a:pPr>
            <a:r>
              <a:rPr lang="en-AU" sz="3200" dirty="0">
                <a:solidFill>
                  <a:srgbClr val="FFFFFF"/>
                </a:solidFill>
                <a:latin typeface="Arial Black" panose="020B0A04020102020204" pitchFamily="34" charset="0"/>
                <a:ea typeface="Segoe UI Black" panose="020B0A02040204020203" pitchFamily="34" charset="0"/>
              </a:rPr>
              <a:t>Attribute of God</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Good vs Bad decisions</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Calling out </a:t>
            </a:r>
            <a:r>
              <a:rPr lang="en-AU" sz="3200" dirty="0">
                <a:solidFill>
                  <a:srgbClr val="FFFFFF"/>
                </a:solidFill>
                <a:latin typeface="Arial Black" panose="020B0A04020102020204" pitchFamily="34" charset="0"/>
                <a:ea typeface="Segoe UI Black" panose="020B0A02040204020203" pitchFamily="34" charset="0"/>
              </a:rPr>
              <a:t>and available to anyone who is willing to listen and learn</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0000"/>
                </a:solidFill>
                <a:effectLst/>
                <a:uLnTx/>
                <a:uFillTx/>
                <a:latin typeface="Arial Black" panose="020B0A04020102020204" pitchFamily="34" charset="0"/>
                <a:ea typeface="Segoe UI Black" panose="020B0A02040204020203" pitchFamily="34" charset="0"/>
                <a:cs typeface="+mn-cs"/>
              </a:rPr>
              <a:t>NOT</a:t>
            </a:r>
            <a:r>
              <a:rPr kumimoji="0" lang="en-AU" sz="3200" b="0" i="0" u="none" strike="noStrike" kern="1200" cap="none" spc="0" normalizeH="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Law</a:t>
            </a:r>
            <a:r>
              <a:rPr lang="en-AU" sz="3200" dirty="0">
                <a:solidFill>
                  <a:srgbClr val="FFFFFF"/>
                </a:solidFill>
                <a:latin typeface="Arial Black" panose="020B0A04020102020204" pitchFamily="34" charset="0"/>
                <a:ea typeface="Segoe UI Black" panose="020B0A02040204020203" pitchFamily="34" charset="0"/>
              </a:rPr>
              <a:t> or</a:t>
            </a:r>
            <a:r>
              <a:rPr kumimoji="0" lang="en-AU" sz="3200" b="0" i="0" u="none" strike="noStrike" kern="1200" cap="none" spc="0" normalizeH="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Prophecy or Promises or Formulas to success</a:t>
            </a:r>
            <a:endPar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endParaRPr>
          </a:p>
        </p:txBody>
      </p:sp>
      <p:sp>
        <p:nvSpPr>
          <p:cNvPr id="2" name="TextBox 1"/>
          <p:cNvSpPr txBox="1"/>
          <p:nvPr/>
        </p:nvSpPr>
        <p:spPr>
          <a:xfrm>
            <a:off x="479376" y="260648"/>
            <a:ext cx="4404026"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800" b="0" i="0" u="none" strike="noStrike" kern="1200" cap="none" spc="0" normalizeH="0" baseline="0" noProof="0" dirty="0">
                <a:ln>
                  <a:noFill/>
                </a:ln>
                <a:solidFill>
                  <a:srgbClr val="FFFF00"/>
                </a:solidFill>
                <a:effectLst/>
                <a:uLnTx/>
                <a:uFillTx/>
                <a:latin typeface="Arial Black" panose="020B0A04020102020204" pitchFamily="34" charset="0"/>
                <a:ea typeface="新細明體" pitchFamily="18" charset="-120"/>
                <a:cs typeface="+mn-cs"/>
              </a:rPr>
              <a:t>The Book of Proverbs</a:t>
            </a:r>
          </a:p>
        </p:txBody>
      </p:sp>
    </p:spTree>
    <p:extLst>
      <p:ext uri="{BB962C8B-B14F-4D97-AF65-F5344CB8AC3E}">
        <p14:creationId xmlns:p14="http://schemas.microsoft.com/office/powerpoint/2010/main" xmlns="" val="36669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35360" y="1124744"/>
            <a:ext cx="10945216" cy="5078313"/>
          </a:xfrm>
          <a:prstGeom prst="rect">
            <a:avLst/>
          </a:prstGeom>
          <a:noFill/>
        </p:spPr>
        <p:txBody>
          <a:bodyPr wrap="square" rtlCol="0">
            <a:spAutoFit/>
          </a:bodyPr>
          <a:lstStyle/>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00"/>
                </a:solidFill>
                <a:effectLst/>
                <a:uLnTx/>
                <a:uFillTx/>
                <a:latin typeface="Arial Black" panose="020B0A04020102020204" pitchFamily="34" charset="0"/>
                <a:ea typeface="Segoe UI Black" panose="020B0A02040204020203" pitchFamily="34" charset="0"/>
                <a:cs typeface="+mn-cs"/>
              </a:rPr>
              <a:t>Wisdom</a:t>
            </a: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is more than knowledge</a:t>
            </a:r>
          </a:p>
          <a:p>
            <a:pPr marL="2343150" lvl="3" indent="-742950">
              <a:buClr>
                <a:srgbClr val="FFFFFF"/>
              </a:buClr>
              <a:buFont typeface="Arial" panose="020B0604020202020204" pitchFamily="34" charset="0"/>
              <a:buChar char="•"/>
            </a:pPr>
            <a:r>
              <a:rPr lang="en-AU" sz="3200" dirty="0">
                <a:solidFill>
                  <a:srgbClr val="FFFFFF"/>
                </a:solidFill>
                <a:latin typeface="Arial Black" panose="020B0A04020102020204" pitchFamily="34" charset="0"/>
                <a:ea typeface="Segoe UI Black" panose="020B0A02040204020203" pitchFamily="34" charset="0"/>
              </a:rPr>
              <a:t>Attribute of God</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Good vs Bad decisions</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Calling out </a:t>
            </a:r>
            <a:r>
              <a:rPr lang="en-AU" sz="3200" dirty="0">
                <a:solidFill>
                  <a:srgbClr val="FFFFFF"/>
                </a:solidFill>
                <a:latin typeface="Arial Black" panose="020B0A04020102020204" pitchFamily="34" charset="0"/>
                <a:ea typeface="Segoe UI Black" panose="020B0A02040204020203" pitchFamily="34" charset="0"/>
              </a:rPr>
              <a:t>and available to anyone who is willing to listen and learn</a:t>
            </a:r>
          </a:p>
          <a:p>
            <a:pPr marL="2343150" lvl="3" indent="-742950">
              <a:buClr>
                <a:srgbClr val="FFFFFF"/>
              </a:buClr>
              <a:buFont typeface="Arial" panose="020B0604020202020204" pitchFamily="34" charset="0"/>
              <a:buChar char="•"/>
            </a:pPr>
            <a:r>
              <a:rPr kumimoji="0" lang="en-AU" sz="3200" b="0" i="0" u="none" strike="noStrike" kern="1200" cap="none" spc="0" normalizeH="0" baseline="0" noProof="0" dirty="0">
                <a:ln>
                  <a:noFill/>
                </a:ln>
                <a:solidFill>
                  <a:srgbClr val="FF0000"/>
                </a:solidFill>
                <a:effectLst/>
                <a:uLnTx/>
                <a:uFillTx/>
                <a:latin typeface="Arial Black" panose="020B0A04020102020204" pitchFamily="34" charset="0"/>
                <a:ea typeface="Segoe UI Black" panose="020B0A02040204020203" pitchFamily="34" charset="0"/>
                <a:cs typeface="+mn-cs"/>
              </a:rPr>
              <a:t>NOT</a:t>
            </a:r>
            <a:r>
              <a:rPr kumimoji="0" lang="en-AU" sz="3200" b="0" i="0" u="none" strike="noStrike" kern="1200" cap="none" spc="0" normalizeH="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Law</a:t>
            </a:r>
            <a:r>
              <a:rPr lang="en-AU" sz="3200" dirty="0">
                <a:solidFill>
                  <a:srgbClr val="FFFFFF"/>
                </a:solidFill>
                <a:latin typeface="Arial Black" panose="020B0A04020102020204" pitchFamily="34" charset="0"/>
                <a:ea typeface="Segoe UI Black" panose="020B0A02040204020203" pitchFamily="34" charset="0"/>
              </a:rPr>
              <a:t> or</a:t>
            </a:r>
            <a:r>
              <a:rPr kumimoji="0" lang="en-AU" sz="3200" b="0" i="0" u="none" strike="noStrike" kern="1200" cap="none" spc="0" normalizeH="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Prophecy or Promises or Formulas to success</a:t>
            </a:r>
          </a:p>
          <a:p>
            <a:pPr marL="2343150" lvl="3" indent="-742950">
              <a:buClr>
                <a:srgbClr val="FFFFFF"/>
              </a:buClr>
              <a:buFont typeface="Arial" panose="020B0604020202020204" pitchFamily="34" charset="0"/>
              <a:buChar char="•"/>
            </a:pPr>
            <a:r>
              <a:rPr lang="en-AU" sz="3200" baseline="0" dirty="0">
                <a:solidFill>
                  <a:srgbClr val="FFFF00"/>
                </a:solidFill>
                <a:latin typeface="Arial Black" panose="020B0A04020102020204" pitchFamily="34" charset="0"/>
                <a:ea typeface="Segoe UI Black" panose="020B0A02040204020203" pitchFamily="34" charset="0"/>
              </a:rPr>
              <a:t>ONLY</a:t>
            </a:r>
            <a:r>
              <a:rPr lang="en-AU" sz="3200" baseline="0" dirty="0">
                <a:solidFill>
                  <a:srgbClr val="FFFFFF"/>
                </a:solidFill>
                <a:latin typeface="Arial Black" panose="020B0A04020102020204" pitchFamily="34" charset="0"/>
                <a:ea typeface="Segoe UI Black" panose="020B0A02040204020203" pitchFamily="34" charset="0"/>
              </a:rPr>
              <a:t> probabilities of good</a:t>
            </a:r>
            <a:r>
              <a:rPr lang="en-AU" sz="3200" dirty="0">
                <a:solidFill>
                  <a:srgbClr val="FFFFFF"/>
                </a:solidFill>
                <a:latin typeface="Arial Black" panose="020B0A04020102020204" pitchFamily="34" charset="0"/>
                <a:ea typeface="Segoe UI Black" panose="020B0A02040204020203" pitchFamily="34" charset="0"/>
              </a:rPr>
              <a:t> life</a:t>
            </a:r>
            <a:endParaRPr lang="en-AU" sz="3200" baseline="0" dirty="0">
              <a:solidFill>
                <a:srgbClr val="FFFFFF"/>
              </a:solidFill>
              <a:latin typeface="Arial Black" panose="020B0A04020102020204" pitchFamily="34" charset="0"/>
              <a:ea typeface="Segoe UI Black" panose="020B0A02040204020203" pitchFamily="34" charset="0"/>
            </a:endParaRPr>
          </a:p>
          <a:p>
            <a:pPr marL="2343150" lvl="3" indent="-742950">
              <a:buClr>
                <a:srgbClr val="FFFFFF"/>
              </a:buClr>
              <a:buFont typeface="Arial" panose="020B0604020202020204" pitchFamily="34" charset="0"/>
              <a:buChar char="•"/>
            </a:pPr>
            <a:r>
              <a:rPr lang="en-AU" sz="3200" baseline="0" dirty="0">
                <a:solidFill>
                  <a:srgbClr val="FFFFFF"/>
                </a:solidFill>
                <a:latin typeface="Arial Black" panose="020B0A04020102020204" pitchFamily="34" charset="0"/>
                <a:ea typeface="Segoe UI Black" panose="020B0A02040204020203" pitchFamily="34" charset="0"/>
              </a:rPr>
              <a:t>Focuses</a:t>
            </a:r>
            <a:r>
              <a:rPr lang="en-AU" sz="3200" dirty="0">
                <a:solidFill>
                  <a:srgbClr val="FFFFFF"/>
                </a:solidFill>
                <a:latin typeface="Arial Black" panose="020B0A04020102020204" pitchFamily="34" charset="0"/>
                <a:ea typeface="Segoe UI Black" panose="020B0A02040204020203" pitchFamily="34" charset="0"/>
              </a:rPr>
              <a:t> on general rule of life not exceptions.</a:t>
            </a:r>
            <a:endPar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endParaRPr>
          </a:p>
        </p:txBody>
      </p:sp>
      <p:sp>
        <p:nvSpPr>
          <p:cNvPr id="2" name="TextBox 1"/>
          <p:cNvSpPr txBox="1"/>
          <p:nvPr/>
        </p:nvSpPr>
        <p:spPr>
          <a:xfrm>
            <a:off x="479376" y="260648"/>
            <a:ext cx="4404026"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800" b="0" i="0" u="none" strike="noStrike" kern="1200" cap="none" spc="0" normalizeH="0" baseline="0" noProof="0" dirty="0">
                <a:ln>
                  <a:noFill/>
                </a:ln>
                <a:solidFill>
                  <a:srgbClr val="FFFF00"/>
                </a:solidFill>
                <a:effectLst/>
                <a:uLnTx/>
                <a:uFillTx/>
                <a:latin typeface="Arial Black" panose="020B0A04020102020204" pitchFamily="34" charset="0"/>
                <a:ea typeface="新細明體" pitchFamily="18" charset="-120"/>
                <a:cs typeface="+mn-cs"/>
              </a:rPr>
              <a:t>The Book of Proverbs</a:t>
            </a:r>
          </a:p>
        </p:txBody>
      </p:sp>
    </p:spTree>
    <p:extLst>
      <p:ext uri="{BB962C8B-B14F-4D97-AF65-F5344CB8AC3E}">
        <p14:creationId xmlns:p14="http://schemas.microsoft.com/office/powerpoint/2010/main" xmlns="" val="31518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695400" y="2708920"/>
            <a:ext cx="10801200" cy="3816429"/>
          </a:xfrm>
          <a:prstGeom prst="rect">
            <a:avLst/>
          </a:prstGeom>
          <a:noFill/>
        </p:spPr>
        <p:txBody>
          <a:bodyPr wrap="square" rtlCol="0">
            <a:spAutoFit/>
          </a:bodyPr>
          <a:lstStyle/>
          <a:p>
            <a:pPr marL="571500" marR="0" lvl="0" indent="-571500" defTabSz="449263" rtl="0" eaLnBrk="0" fontAlgn="base" latinLnBrk="0" hangingPunct="0">
              <a:lnSpc>
                <a:spcPct val="100000"/>
              </a:lnSpc>
              <a:spcBef>
                <a:spcPct val="0"/>
              </a:spcBef>
              <a:spcAft>
                <a:spcPct val="0"/>
              </a:spcAft>
              <a:buClr>
                <a:schemeClr val="bg1"/>
              </a:buClr>
              <a:buSzPct val="100000"/>
              <a:buFont typeface="Arial" panose="020B0604020202020204" pitchFamily="34" charset="0"/>
              <a:buChar char="•"/>
              <a:tabLst/>
              <a:defRPr/>
            </a:pPr>
            <a:r>
              <a:rPr lang="en-US" sz="4000" dirty="0">
                <a:solidFill>
                  <a:srgbClr val="FFFFFF"/>
                </a:solidFill>
                <a:latin typeface="Eras Bold ITC" panose="020B0907030504020204" pitchFamily="34" charset="0"/>
              </a:rPr>
              <a:t>Lives according to wisdom of Proverbs</a:t>
            </a:r>
          </a:p>
          <a:p>
            <a:pPr marL="571500" marR="0" lvl="0" indent="-571500" defTabSz="449263" rtl="0" eaLnBrk="0" fontAlgn="base" latinLnBrk="0" hangingPunct="0">
              <a:lnSpc>
                <a:spcPct val="100000"/>
              </a:lnSpc>
              <a:spcBef>
                <a:spcPct val="0"/>
              </a:spcBef>
              <a:spcAft>
                <a:spcPct val="0"/>
              </a:spcAft>
              <a:buClr>
                <a:schemeClr val="bg1"/>
              </a:buClr>
              <a:buSzPct val="100000"/>
              <a:buFont typeface="Arial" panose="020B0604020202020204" pitchFamily="34" charset="0"/>
              <a:buChar char="•"/>
              <a:tabLst/>
              <a:defRPr/>
            </a:pPr>
            <a:r>
              <a:rPr lang="en-US" sz="4000" dirty="0">
                <a:solidFill>
                  <a:srgbClr val="FFFFFF"/>
                </a:solidFill>
                <a:latin typeface="Eras Bold ITC" panose="020B0907030504020204" pitchFamily="34" charset="0"/>
              </a:rPr>
              <a:t>Stands like a model</a:t>
            </a:r>
          </a:p>
          <a:p>
            <a:pPr marR="0" lvl="0" algn="ctr" defTabSz="449263" rtl="0" eaLnBrk="0" fontAlgn="base" latinLnBrk="0" hangingPunct="0">
              <a:lnSpc>
                <a:spcPct val="100000"/>
              </a:lnSpc>
              <a:spcBef>
                <a:spcPct val="0"/>
              </a:spcBef>
              <a:spcAft>
                <a:spcPct val="0"/>
              </a:spcAft>
              <a:buClr>
                <a:schemeClr val="bg1"/>
              </a:buClr>
              <a:buSzPct val="100000"/>
              <a:tabLst/>
              <a:defRPr/>
            </a:pPr>
            <a:r>
              <a:rPr lang="en-US" sz="4000" dirty="0">
                <a:solidFill>
                  <a:srgbClr val="FFFFFF"/>
                </a:solidFill>
                <a:latin typeface="Eras Bold ITC" panose="020B0907030504020204" pitchFamily="34" charset="0"/>
              </a:rPr>
              <a:t>of someone who </a:t>
            </a:r>
            <a:r>
              <a:rPr lang="en-US" sz="4000" dirty="0">
                <a:solidFill>
                  <a:srgbClr val="FFFF00"/>
                </a:solidFill>
                <a:latin typeface="Eras Bold ITC" panose="020B0907030504020204" pitchFamily="34" charset="0"/>
              </a:rPr>
              <a:t>takes God’s wisdom</a:t>
            </a:r>
            <a:r>
              <a:rPr lang="en-US" sz="4000" dirty="0">
                <a:solidFill>
                  <a:srgbClr val="FFFFFF"/>
                </a:solidFill>
                <a:latin typeface="Eras Bold ITC" panose="020B0907030504020204" pitchFamily="34" charset="0"/>
              </a:rPr>
              <a:t/>
            </a:r>
            <a:br>
              <a:rPr lang="en-US" sz="4000" dirty="0">
                <a:solidFill>
                  <a:srgbClr val="FFFFFF"/>
                </a:solidFill>
                <a:latin typeface="Eras Bold ITC" panose="020B0907030504020204" pitchFamily="34" charset="0"/>
              </a:rPr>
            </a:br>
            <a:r>
              <a:rPr lang="en-US" sz="4000" dirty="0">
                <a:solidFill>
                  <a:srgbClr val="FFFFFF"/>
                </a:solidFill>
                <a:latin typeface="Eras Bold ITC" panose="020B0907030504020204" pitchFamily="34" charset="0"/>
              </a:rPr>
              <a:t>and </a:t>
            </a:r>
            <a:r>
              <a:rPr lang="en-US" sz="4000" dirty="0">
                <a:solidFill>
                  <a:srgbClr val="FFFF00"/>
                </a:solidFill>
                <a:latin typeface="Eras Bold ITC" panose="020B0907030504020204" pitchFamily="34" charset="0"/>
              </a:rPr>
              <a:t>puts into practice </a:t>
            </a:r>
            <a:r>
              <a:rPr lang="en-US" sz="4000" dirty="0">
                <a:solidFill>
                  <a:srgbClr val="FFFFFF"/>
                </a:solidFill>
                <a:latin typeface="Eras Bold ITC" panose="020B0907030504020204" pitchFamily="34" charset="0"/>
              </a:rPr>
              <a:t>in everyday </a:t>
            </a:r>
            <a:r>
              <a:rPr lang="en-US" sz="4000" u="sng" dirty="0">
                <a:solidFill>
                  <a:srgbClr val="FFFFFF"/>
                </a:solidFill>
                <a:latin typeface="Eras Bold ITC" panose="020B0907030504020204" pitchFamily="34" charset="0"/>
              </a:rPr>
              <a:t>decisions making</a:t>
            </a:r>
            <a:r>
              <a:rPr lang="en-US" sz="4000" dirty="0">
                <a:solidFill>
                  <a:srgbClr val="FFFFFF"/>
                </a:solidFill>
                <a:latin typeface="Eras Bold ITC" panose="020B0907030504020204" pitchFamily="34" charset="0"/>
              </a:rPr>
              <a:t>.</a:t>
            </a:r>
          </a:p>
          <a:p>
            <a:pPr marR="0" lvl="0" defTabSz="449263" rtl="0" eaLnBrk="0" fontAlgn="base" latinLnBrk="0" hangingPunct="0">
              <a:lnSpc>
                <a:spcPct val="100000"/>
              </a:lnSpc>
              <a:spcBef>
                <a:spcPct val="0"/>
              </a:spcBef>
              <a:spcAft>
                <a:spcPct val="0"/>
              </a:spcAft>
              <a:buClr>
                <a:srgbClr val="FFFF00"/>
              </a:buClr>
              <a:buSzPct val="100000"/>
              <a:tabLst/>
              <a:defRPr/>
            </a:pPr>
            <a:endParaRPr lang="en-US" sz="1000" dirty="0">
              <a:solidFill>
                <a:srgbClr val="FFFFFF"/>
              </a:solidFill>
              <a:latin typeface="Eras Bold ITC" panose="020B0907030504020204" pitchFamily="34" charset="0"/>
            </a:endParaRPr>
          </a:p>
          <a:p>
            <a:pPr marR="0" lvl="0" algn="ctr" defTabSz="449263" rtl="0" eaLnBrk="0" fontAlgn="base" latinLnBrk="0" hangingPunct="0">
              <a:lnSpc>
                <a:spcPct val="100000"/>
              </a:lnSpc>
              <a:spcBef>
                <a:spcPct val="0"/>
              </a:spcBef>
              <a:spcAft>
                <a:spcPct val="0"/>
              </a:spcAft>
              <a:buClr>
                <a:srgbClr val="FFFF00"/>
              </a:buClr>
              <a:buSzPct val="100000"/>
              <a:tabLst/>
              <a:defRPr/>
            </a:pPr>
            <a:r>
              <a:rPr lang="en-US" sz="3200" dirty="0">
                <a:solidFill>
                  <a:srgbClr val="FFFFFF"/>
                </a:solidFill>
                <a:latin typeface="Eras Bold ITC" panose="020B0907030504020204" pitchFamily="34" charset="0"/>
              </a:rPr>
              <a:t>(i.e. home, work, family &amp; community) </a:t>
            </a:r>
            <a:endParaRPr kumimoji="0" lang="en-US" sz="3200" b="0" i="0" u="none" strike="noStrike" kern="1200" cap="none" spc="0" normalizeH="0" baseline="0" noProof="0" dirty="0">
              <a:ln>
                <a:noFill/>
              </a:ln>
              <a:solidFill>
                <a:srgbClr val="FFFFFF"/>
              </a:solidFill>
              <a:effectLst/>
              <a:uLnTx/>
              <a:uFillTx/>
              <a:latin typeface="Eras Bold ITC" panose="020B0907030504020204" pitchFamily="34" charset="0"/>
            </a:endParaRPr>
          </a:p>
        </p:txBody>
      </p:sp>
      <p:sp>
        <p:nvSpPr>
          <p:cNvPr id="5" name="TextBox 4">
            <a:extLst>
              <a:ext uri="{FF2B5EF4-FFF2-40B4-BE49-F238E27FC236}">
                <a16:creationId xmlns:a16="http://schemas.microsoft.com/office/drawing/2014/main" xmlns="" id="{72845F52-8194-4359-853C-CE60CEFE8928}"/>
              </a:ext>
            </a:extLst>
          </p:cNvPr>
          <p:cNvSpPr txBox="1"/>
          <p:nvPr/>
        </p:nvSpPr>
        <p:spPr>
          <a:xfrm>
            <a:off x="0" y="332651"/>
            <a:ext cx="12192000" cy="2123658"/>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54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Mighty Mum</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A Woman of Noble Character</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endParaRPr kumimoji="0" lang="en-US" sz="1400" b="0" i="0" u="none" strike="noStrike" kern="1200" cap="none" spc="0" normalizeH="0" baseline="0" noProof="0" dirty="0">
              <a:ln>
                <a:noFill/>
              </a:ln>
              <a:effectLst/>
              <a:uLnTx/>
              <a:uFillTx/>
              <a:latin typeface="Eras Bold ITC" panose="020B0907030504020204" pitchFamily="34" charset="0"/>
              <a:ea typeface="新細明體" pitchFamily="18" charset="-120"/>
              <a:cs typeface="+mn-cs"/>
            </a:endParaRP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2800" b="0" i="0" u="none" strike="noStrike" kern="1200" cap="none" spc="0" normalizeH="0" baseline="0" noProof="0" dirty="0">
                <a:ln>
                  <a:noFill/>
                </a:ln>
                <a:effectLst/>
                <a:uLnTx/>
                <a:uFillTx/>
                <a:latin typeface="Eras Bold ITC" panose="020B0907030504020204" pitchFamily="34" charset="0"/>
                <a:ea typeface="新細明體" pitchFamily="18" charset="-120"/>
                <a:cs typeface="+mn-cs"/>
              </a:rPr>
              <a:t>Proverbs 31:10-31</a:t>
            </a:r>
          </a:p>
        </p:txBody>
      </p:sp>
    </p:spTree>
    <p:extLst>
      <p:ext uri="{BB962C8B-B14F-4D97-AF65-F5344CB8AC3E}">
        <p14:creationId xmlns:p14="http://schemas.microsoft.com/office/powerpoint/2010/main" xmlns="" val="1055932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189113"/>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DengXian" panose="02010600030101010101" pitchFamily="2" charset="-122"/>
                <a:cs typeface="Times New Roman" panose="02020603050405020304" pitchFamily="18" charset="0"/>
              </a:rPr>
              <a:t>27 She watches over the affairs of her household and does not eat the bread of idleness. 28 Her children arise and call her blessed; her husband also, and he praises her: 29 "Many women do noble things, but you surpass them all."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30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DengXian" panose="02010600030101010101" pitchFamily="2" charset="-122"/>
                <a:cs typeface="Times New Roman" panose="02020603050405020304" pitchFamily="18" charset="0"/>
              </a:rPr>
              <a:t>Charm is deceptive, and beauty is fleeting; but</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a woman who fears the Lord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DengXian" panose="02010600030101010101" pitchFamily="2" charset="-122"/>
                <a:cs typeface="Times New Roman" panose="02020603050405020304" pitchFamily="18" charset="0"/>
              </a:rPr>
              <a:t>is to be praised. 31 Give her the reward she has earned, and let her works bring her praise at the city gate.</a:t>
            </a:r>
            <a:endParaRPr kumimoji="0" lang="en-AU" sz="9600" b="1" i="1"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Proverbs 31:10-31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23659051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9336" y="1196752"/>
            <a:ext cx="11377264" cy="3847207"/>
          </a:xfrm>
          <a:prstGeom prst="rect">
            <a:avLst/>
          </a:prstGeom>
          <a:noFill/>
        </p:spPr>
        <p:txBody>
          <a:bodyPr wrap="square" rtlCol="0">
            <a:spAutoFit/>
          </a:bodyPr>
          <a:lstStyle/>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The</a:t>
            </a:r>
            <a:r>
              <a:rPr kumimoji="0" lang="en-AU" sz="3600" b="0" i="0" u="none" strike="noStrike" kern="1200" cap="none" spc="0" normalizeH="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beginning of wisdom (</a:t>
            </a:r>
            <a:r>
              <a:rPr kumimoji="0" lang="en-AU" sz="3600" b="0" i="0" u="none" strike="noStrike" kern="1200" cap="none" spc="0" normalizeH="0" noProof="0" dirty="0" err="1">
                <a:ln>
                  <a:noFill/>
                </a:ln>
                <a:solidFill>
                  <a:srgbClr val="FFFFFF"/>
                </a:solidFill>
                <a:effectLst/>
                <a:uLnTx/>
                <a:uFillTx/>
                <a:latin typeface="Arial Black" panose="020B0A04020102020204" pitchFamily="34" charset="0"/>
                <a:ea typeface="Segoe UI Black" panose="020B0A02040204020203" pitchFamily="34" charset="0"/>
                <a:cs typeface="+mn-cs"/>
              </a:rPr>
              <a:t>Pr</a:t>
            </a:r>
            <a:r>
              <a:rPr kumimoji="0" lang="en-AU" sz="3600" b="0" i="0" u="none" strike="noStrike" kern="1200" cap="none" spc="0" normalizeH="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9:10)</a:t>
            </a:r>
            <a:endPar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endParaRP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Not terror</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Healthy sense of respect for</a:t>
            </a:r>
            <a:r>
              <a:rPr kumimoji="0" lang="en-AU" sz="3600" b="0" i="0" u="none" strike="noStrike" kern="1200" cap="none" spc="0" normalizeH="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 God and my place in the universe</a:t>
            </a:r>
            <a:endPar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endParaRP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Moral mindset – “I am not God”</a:t>
            </a:r>
          </a:p>
          <a:p>
            <a:pPr marL="2343150" lvl="3" indent="-742950">
              <a:buClr>
                <a:srgbClr val="FFFFFF"/>
              </a:buClr>
              <a:buFont typeface="Arial" panose="020B0604020202020204" pitchFamily="34" charset="0"/>
              <a:buChar char="•"/>
              <a:defRPr/>
            </a:pPr>
            <a:r>
              <a:rPr lang="en-AU" sz="3200" dirty="0">
                <a:solidFill>
                  <a:srgbClr val="FFFFFF"/>
                </a:solidFill>
                <a:latin typeface="Arial Black" panose="020B0A04020102020204" pitchFamily="34" charset="0"/>
                <a:ea typeface="Segoe UI Black" panose="020B0A02040204020203" pitchFamily="34" charset="0"/>
              </a:rPr>
              <a:t>True wisdom – Do not cross God’s line</a:t>
            </a:r>
          </a:p>
          <a:p>
            <a:pPr marL="2343150" lvl="3" indent="-742950">
              <a:buClr>
                <a:srgbClr val="FFFFFF"/>
              </a:buClr>
              <a:buFont typeface="Arial" panose="020B0604020202020204" pitchFamily="34" charset="0"/>
              <a:buChar char="•"/>
              <a:defRPr/>
            </a:pPr>
            <a:r>
              <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rPr>
              <a:t>Helps to find a path toward success</a:t>
            </a:r>
          </a:p>
        </p:txBody>
      </p:sp>
      <p:sp>
        <p:nvSpPr>
          <p:cNvPr id="2" name="TextBox 1"/>
          <p:cNvSpPr txBox="1"/>
          <p:nvPr/>
        </p:nvSpPr>
        <p:spPr>
          <a:xfrm>
            <a:off x="479376" y="260648"/>
            <a:ext cx="3287951"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800" b="0" i="0" u="none" strike="noStrike" kern="1200" cap="none" spc="0" normalizeH="0" baseline="0" noProof="0" dirty="0">
                <a:ln>
                  <a:noFill/>
                </a:ln>
                <a:solidFill>
                  <a:srgbClr val="FFFF00"/>
                </a:solidFill>
                <a:effectLst/>
                <a:uLnTx/>
                <a:uFillTx/>
                <a:latin typeface="Arial Black" panose="020B0A04020102020204" pitchFamily="34" charset="0"/>
                <a:ea typeface="新細明體" pitchFamily="18" charset="-120"/>
                <a:cs typeface="+mn-cs"/>
              </a:rPr>
              <a:t>1. Fear the Lord</a:t>
            </a:r>
          </a:p>
        </p:txBody>
      </p:sp>
    </p:spTree>
    <p:extLst>
      <p:ext uri="{BB962C8B-B14F-4D97-AF65-F5344CB8AC3E}">
        <p14:creationId xmlns:p14="http://schemas.microsoft.com/office/powerpoint/2010/main" xmlns="" val="34455807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800708"/>
            <a:ext cx="10873208" cy="6109365"/>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13 She selects wool and flax and </a:t>
            </a:r>
            <a:r>
              <a:rPr kumimoji="0" lang="en-AU" sz="34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works with eager hands</a:t>
            </a: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14 She is like the merchant ships, </a:t>
            </a:r>
            <a:r>
              <a:rPr kumimoji="0" lang="en-AU" sz="3400" b="1" i="1" u="none" strike="noStrike" kern="1200" cap="none" spc="0" normalizeH="0" baseline="0" noProof="0" dirty="0">
                <a:ln>
                  <a:noFill/>
                </a:ln>
                <a:effectLst/>
                <a:uLnTx/>
                <a:uFillTx/>
                <a:latin typeface="Papyrus" panose="03070502060502030205" pitchFamily="66" charset="0"/>
                <a:ea typeface="DengXian" panose="02010600030101010101" pitchFamily="2" charset="-122"/>
                <a:cs typeface="Times New Roman" panose="02020603050405020304" pitchFamily="18" charset="0"/>
              </a:rPr>
              <a:t>bringing her food from afar</a:t>
            </a: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15 </a:t>
            </a:r>
            <a:r>
              <a:rPr kumimoji="0" lang="en-AU" sz="34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She gets up while it is still dark</a:t>
            </a: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a:t>
            </a:r>
            <a:r>
              <a:rPr kumimoji="0" lang="en-AU" sz="34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she provides food for her family</a:t>
            </a: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and portions for her servant girls. 16 She considers a field and buys it; out of her earnings she plants a vineyard. 17 </a:t>
            </a:r>
            <a:r>
              <a:rPr kumimoji="0" lang="en-AU" sz="34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She sets about her work vigorously</a:t>
            </a: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her arms are strong for her tasks. 18 </a:t>
            </a:r>
            <a:r>
              <a:rPr kumimoji="0" lang="en-AU" sz="34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She sees that her trading is profitable</a:t>
            </a: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and her lamp does not go out at night. 19 In her hand she holds the distaff and grasps the spindle with her fingers. </a:t>
            </a:r>
            <a:endParaRPr kumimoji="0" lang="en-AU" sz="3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Proverbs 31:10-31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TextBox 1">
            <a:extLst>
              <a:ext uri="{FF2B5EF4-FFF2-40B4-BE49-F238E27FC236}">
                <a16:creationId xmlns:a16="http://schemas.microsoft.com/office/drawing/2014/main" xmlns="" id="{8647615C-32BA-43D6-8179-FAD5E514540E}"/>
              </a:ext>
            </a:extLst>
          </p:cNvPr>
          <p:cNvSpPr txBox="1"/>
          <p:nvPr/>
        </p:nvSpPr>
        <p:spPr>
          <a:xfrm>
            <a:off x="10484022" y="6165304"/>
            <a:ext cx="1444626"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t>Diligent</a:t>
            </a:r>
            <a:endParaRPr lang="en-AU" sz="2800" b="1" i="1" dirty="0">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endParaRPr>
          </a:p>
        </p:txBody>
      </p:sp>
    </p:spTree>
    <p:extLst>
      <p:ext uri="{BB962C8B-B14F-4D97-AF65-F5344CB8AC3E}">
        <p14:creationId xmlns:p14="http://schemas.microsoft.com/office/powerpoint/2010/main" xmlns="" val="6707660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826210"/>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DengXian" panose="02010600030101010101" pitchFamily="2" charset="-122"/>
                <a:cs typeface="Times New Roman" panose="02020603050405020304" pitchFamily="18" charset="0"/>
              </a:rPr>
              <a:t>16 She considers a field and buys it; out of her earnings she plants a vineyard. 17 She sets about her work vigorously; her arms are strong for her tasks. 18 She sees that her trading is profitable, and her lamp does not go out at night. 19 In her hand she holds the distaff and grasps the spindle with her fingers.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20 She opens her arms to the poor and extends her hands to the needy.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DengXian" panose="02010600030101010101" pitchFamily="2" charset="-122"/>
                <a:cs typeface="Times New Roman" panose="02020603050405020304" pitchFamily="18" charset="0"/>
              </a:rPr>
              <a:t>21 When it snows, she has no fear for her household; for all of them are clothed in scarlet. </a:t>
            </a:r>
            <a:endParaRPr kumimoji="0" lang="en-AU" sz="9600" b="1" i="1"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Proverbs 31:10-31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7" name="TextBox 6">
            <a:extLst>
              <a:ext uri="{FF2B5EF4-FFF2-40B4-BE49-F238E27FC236}">
                <a16:creationId xmlns:a16="http://schemas.microsoft.com/office/drawing/2014/main" xmlns="" id="{C01F6AB9-AF49-4998-9F19-269731D069F7}"/>
              </a:ext>
            </a:extLst>
          </p:cNvPr>
          <p:cNvSpPr txBox="1"/>
          <p:nvPr/>
        </p:nvSpPr>
        <p:spPr>
          <a:xfrm>
            <a:off x="10679588" y="6165304"/>
            <a:ext cx="1249060"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t>Loving</a:t>
            </a:r>
            <a:endParaRPr lang="en-AU" sz="2800" b="1" i="1" dirty="0">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endParaRPr>
          </a:p>
        </p:txBody>
      </p:sp>
    </p:spTree>
    <p:extLst>
      <p:ext uri="{BB962C8B-B14F-4D97-AF65-F5344CB8AC3E}">
        <p14:creationId xmlns:p14="http://schemas.microsoft.com/office/powerpoint/2010/main" xmlns="" val="232683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826210"/>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lang="en-AU" sz="3600" b="1" i="1" dirty="0">
                <a:effectLst/>
                <a:latin typeface="Papyrus" panose="03070502060502030205" pitchFamily="66" charset="0"/>
                <a:ea typeface="DengXian" panose="02010600030101010101" pitchFamily="2" charset="-122"/>
                <a:cs typeface="Times New Roman" panose="02020603050405020304" pitchFamily="18" charset="0"/>
              </a:rPr>
              <a:t>10 A wife of noble character who can find? She is worth far more than rubies. 11 Her husband has full confidence in her and lacks nothing of value. 12 She brings him good, not harm, all the days of her life. 13 She selects wool and flax and works with eager hands. 14 She is like the merchant ships, bringing her food from afar. 15 She gets up while it is still dark; she provides food for her family and portions for her servant girls. </a:t>
            </a:r>
            <a:endParaRPr kumimoji="0" lang="en-AU" sz="9600" b="1" i="1" u="none" strike="noStrike" kern="1200" cap="none" spc="0" normalizeH="0" baseline="0" noProof="0" dirty="0">
              <a:ln>
                <a:noFill/>
              </a:ln>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Proverbs</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31</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3911740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060008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551384" y="908720"/>
            <a:ext cx="10657184" cy="5826210"/>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23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Her husband is respected</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 at the city gate</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where he takes his seat among the elders of the land. 24 She makes linen garments and sells them, and supplies the merchants with sashes. 25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She is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clothed with strength and dignity</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she can laugh at the days to come. 26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She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speaks with wisdom</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 and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faithful instruction is on her tongue</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27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She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watches over the affairs</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 of her household and does not eat the bread of idleness. </a:t>
            </a:r>
            <a:endParaRPr kumimoji="0" lang="en-AU" sz="36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Proverbs 31:10-31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7" name="TextBox 6">
            <a:extLst>
              <a:ext uri="{FF2B5EF4-FFF2-40B4-BE49-F238E27FC236}">
                <a16:creationId xmlns:a16="http://schemas.microsoft.com/office/drawing/2014/main" xmlns="" id="{333EEA75-A7E9-4922-B9FA-1AB39709E2B9}"/>
              </a:ext>
            </a:extLst>
          </p:cNvPr>
          <p:cNvSpPr txBox="1"/>
          <p:nvPr/>
        </p:nvSpPr>
        <p:spPr>
          <a:xfrm>
            <a:off x="10939275" y="6211710"/>
            <a:ext cx="989373"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t>Wise</a:t>
            </a:r>
            <a:endParaRPr lang="en-AU" sz="2800" b="1" i="1" dirty="0">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endParaRPr>
          </a:p>
        </p:txBody>
      </p:sp>
    </p:spTree>
    <p:extLst>
      <p:ext uri="{BB962C8B-B14F-4D97-AF65-F5344CB8AC3E}">
        <p14:creationId xmlns:p14="http://schemas.microsoft.com/office/powerpoint/2010/main" xmlns="" val="34669276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189113"/>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DengXian" panose="02010600030101010101" pitchFamily="2" charset="-122"/>
                <a:cs typeface="Times New Roman" panose="02020603050405020304" pitchFamily="18" charset="0"/>
              </a:rPr>
              <a:t>27 She watches over the affairs of her household and does not eat the bread of idleness. 28 Her children arise and call her blessed; her husband also, and he praises her: 29 "Many women do noble things, but you surpass them all."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30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DengXian" panose="02010600030101010101" pitchFamily="2" charset="-122"/>
                <a:cs typeface="Times New Roman" panose="02020603050405020304" pitchFamily="18" charset="0"/>
              </a:rPr>
              <a:t>Charm is deceptive, and beauty is fleeting</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DengXian" panose="02010600030101010101" pitchFamily="2" charset="-122"/>
                <a:cs typeface="Times New Roman" panose="02020603050405020304" pitchFamily="18" charset="0"/>
              </a:rPr>
              <a:t>; but a woman who fears the Lord is to be praised. 31 Give her the reward she has earned, and let her works bring her praise at the city gate.</a:t>
            </a:r>
            <a:endParaRPr kumimoji="0" lang="en-AU" sz="9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Proverbs 31:10-31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7" name="TextBox 6">
            <a:extLst>
              <a:ext uri="{FF2B5EF4-FFF2-40B4-BE49-F238E27FC236}">
                <a16:creationId xmlns:a16="http://schemas.microsoft.com/office/drawing/2014/main" xmlns="" id="{85778126-041F-448A-8AAB-3CD9C1BB4F50}"/>
              </a:ext>
            </a:extLst>
          </p:cNvPr>
          <p:cNvSpPr txBox="1"/>
          <p:nvPr/>
        </p:nvSpPr>
        <p:spPr>
          <a:xfrm>
            <a:off x="10177705" y="6169841"/>
            <a:ext cx="1794081"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t>Godliness</a:t>
            </a:r>
            <a:endParaRPr lang="en-AU" sz="2800" b="1" i="1" dirty="0">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endParaRPr>
          </a:p>
        </p:txBody>
      </p:sp>
    </p:spTree>
    <p:extLst>
      <p:ext uri="{BB962C8B-B14F-4D97-AF65-F5344CB8AC3E}">
        <p14:creationId xmlns:p14="http://schemas.microsoft.com/office/powerpoint/2010/main" xmlns="" val="25822511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2675620" y="2662754"/>
            <a:ext cx="6840760" cy="3477875"/>
          </a:xfrm>
          <a:prstGeom prst="rect">
            <a:avLst/>
          </a:prstGeom>
          <a:noFill/>
        </p:spPr>
        <p:txBody>
          <a:bodyPr wrap="square" rtlCol="0">
            <a:spAutoFit/>
          </a:bodyPr>
          <a:lstStyle/>
          <a:p>
            <a:pPr marL="742950" marR="0" lvl="0" indent="-74295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Fear the Lord	</a:t>
            </a:r>
            <a:r>
              <a:rPr kumimoji="0" lang="en-US" sz="3200" b="0" i="0" u="none" strike="noStrike" kern="1200" cap="none" spc="0" normalizeH="0" baseline="0" noProof="0" dirty="0">
                <a:ln>
                  <a:noFill/>
                </a:ln>
                <a:solidFill>
                  <a:srgbClr val="FFFFFF"/>
                </a:solidFill>
                <a:effectLst/>
                <a:uLnTx/>
                <a:uFillTx/>
                <a:latin typeface="Eras Bold ITC" panose="020B0907030504020204" pitchFamily="34" charset="0"/>
              </a:rPr>
              <a:t>(v30b)</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ndParaRPr>
          </a:p>
          <a:p>
            <a:pPr marL="742950" marR="0" lvl="0" indent="-74295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400" dirty="0">
                <a:solidFill>
                  <a:srgbClr val="FFFFFF"/>
                </a:solidFill>
                <a:latin typeface="Eras Bold ITC" panose="020B0907030504020204" pitchFamily="34" charset="0"/>
              </a:rPr>
              <a:t>Diligent					</a:t>
            </a:r>
            <a:r>
              <a:rPr lang="en-US" sz="3200" dirty="0">
                <a:solidFill>
                  <a:srgbClr val="FFFFFF"/>
                </a:solidFill>
                <a:latin typeface="Eras Bold ITC" panose="020B0907030504020204" pitchFamily="34" charset="0"/>
              </a:rPr>
              <a:t>(v13-19)</a:t>
            </a:r>
          </a:p>
          <a:p>
            <a:pPr marL="742950" marR="0" lvl="0" indent="-74295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Loving						</a:t>
            </a:r>
            <a:r>
              <a:rPr kumimoji="0" lang="en-US" sz="3200" b="0" i="0" u="none" strike="noStrike" kern="1200" cap="none" spc="0" normalizeH="0" baseline="0" noProof="0" dirty="0">
                <a:ln>
                  <a:noFill/>
                </a:ln>
                <a:solidFill>
                  <a:srgbClr val="FFFFFF"/>
                </a:solidFill>
                <a:effectLst/>
                <a:uLnTx/>
                <a:uFillTx/>
                <a:latin typeface="Eras Bold ITC" panose="020B0907030504020204" pitchFamily="34" charset="0"/>
              </a:rPr>
              <a:t>(v20)</a:t>
            </a:r>
          </a:p>
          <a:p>
            <a:pPr marL="742950" marR="0" lvl="0" indent="-74295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400" dirty="0">
                <a:solidFill>
                  <a:srgbClr val="FFFFFF"/>
                </a:solidFill>
                <a:latin typeface="Eras Bold ITC" panose="020B0907030504020204" pitchFamily="34" charset="0"/>
              </a:rPr>
              <a:t>Wise							</a:t>
            </a:r>
            <a:r>
              <a:rPr lang="en-US" sz="3200" dirty="0">
                <a:solidFill>
                  <a:srgbClr val="FFFFFF"/>
                </a:solidFill>
                <a:latin typeface="Eras Bold ITC" panose="020B0907030504020204" pitchFamily="34" charset="0"/>
              </a:rPr>
              <a:t>(v21-27)</a:t>
            </a:r>
          </a:p>
          <a:p>
            <a:pPr marL="742950" marR="0" lvl="0" indent="-74295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Godliness				</a:t>
            </a:r>
            <a:r>
              <a:rPr kumimoji="0" lang="en-US" sz="3200" b="0" i="0" u="none" strike="noStrike" kern="1200" cap="none" spc="0" normalizeH="0" baseline="0" noProof="0" dirty="0">
                <a:ln>
                  <a:noFill/>
                </a:ln>
                <a:solidFill>
                  <a:srgbClr val="FFFFFF"/>
                </a:solidFill>
                <a:effectLst/>
                <a:uLnTx/>
                <a:uFillTx/>
                <a:latin typeface="Eras Bold ITC" panose="020B0907030504020204" pitchFamily="34" charset="0"/>
              </a:rPr>
              <a:t>(v30a)</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ndParaRPr>
          </a:p>
        </p:txBody>
      </p:sp>
      <p:sp>
        <p:nvSpPr>
          <p:cNvPr id="5" name="TextBox 4">
            <a:extLst>
              <a:ext uri="{FF2B5EF4-FFF2-40B4-BE49-F238E27FC236}">
                <a16:creationId xmlns:a16="http://schemas.microsoft.com/office/drawing/2014/main" xmlns="" id="{72845F52-8194-4359-853C-CE60CEFE8928}"/>
              </a:ext>
            </a:extLst>
          </p:cNvPr>
          <p:cNvSpPr txBox="1"/>
          <p:nvPr/>
        </p:nvSpPr>
        <p:spPr>
          <a:xfrm>
            <a:off x="0" y="332651"/>
            <a:ext cx="12192000" cy="2123658"/>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54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Mighty Mum</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A Woman of Noble Character</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endParaRPr kumimoji="0" lang="en-US" sz="1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2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Proverbs 31:10-31</a:t>
            </a:r>
          </a:p>
        </p:txBody>
      </p:sp>
    </p:spTree>
    <p:extLst>
      <p:ext uri="{BB962C8B-B14F-4D97-AF65-F5344CB8AC3E}">
        <p14:creationId xmlns:p14="http://schemas.microsoft.com/office/powerpoint/2010/main" xmlns="" val="229501116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826210"/>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lang="en-AU" sz="3600" b="1" i="1" dirty="0">
                <a:effectLst/>
                <a:latin typeface="Papyrus" panose="03070502060502030205" pitchFamily="66" charset="0"/>
                <a:ea typeface="DengXian" panose="02010600030101010101" pitchFamily="2" charset="-122"/>
                <a:cs typeface="Times New Roman" panose="02020603050405020304" pitchFamily="18" charset="0"/>
              </a:rPr>
              <a:t>16 She considers a field and buys it; out of her earnings she plants a vineyard. 17 She sets about her work vigorously; her arms are strong for her tasks. 18 She sees that her trading is profitable, and her lamp does not go out at night. 19 In her hand she holds the distaff and grasps the spindle with her fingers. 20 She opens her arms to the poor and extends her hands to the needy. 21 When it snows, she has no fear for her household; for all of them are clothed in scarlet. </a:t>
            </a:r>
            <a:endParaRPr kumimoji="0" lang="en-AU" sz="9600" b="1" i="1" u="none" strike="noStrike" kern="1200" cap="none" spc="0" normalizeH="0" baseline="0" noProof="0" dirty="0">
              <a:ln>
                <a:noFill/>
              </a:ln>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Proverbs</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31</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42844816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189113"/>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lang="en-AU" sz="3600" b="1" i="1" dirty="0">
                <a:effectLst/>
                <a:latin typeface="Papyrus" panose="03070502060502030205" pitchFamily="66" charset="0"/>
                <a:ea typeface="DengXian" panose="02010600030101010101" pitchFamily="2" charset="-122"/>
                <a:cs typeface="Times New Roman" panose="02020603050405020304" pitchFamily="18" charset="0"/>
              </a:rPr>
              <a:t>22 She makes coverings for her bed; she is clothed in fine linen and purple. 23 Her husband is respected at the city gate, where he takes his seat among the elders of the land. 24 She makes linen garments and sells them, and supplies the merchants with sashes. 25 She is clothed with strength and dignity; she can laugh at the days to come. 26 She speaks with wisdom, and faithful instruction is on her tongue. </a:t>
            </a:r>
            <a:endParaRPr kumimoji="0" lang="en-AU" sz="9600" b="1" i="1" u="none" strike="noStrike" kern="1200" cap="none" spc="0" normalizeH="0" baseline="0" noProof="0" dirty="0">
              <a:ln>
                <a:noFill/>
              </a:ln>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Proverbs</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31</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39247323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189113"/>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lang="en-AU" sz="3600" b="1" i="1" dirty="0">
                <a:effectLst/>
                <a:latin typeface="Papyrus" panose="03070502060502030205" pitchFamily="66" charset="0"/>
                <a:ea typeface="DengXian" panose="02010600030101010101" pitchFamily="2" charset="-122"/>
                <a:cs typeface="Times New Roman" panose="02020603050405020304" pitchFamily="18" charset="0"/>
              </a:rPr>
              <a:t>27 She watches over the affairs of her household and does not eat the bread of idleness. 28 Her children arise and call her blessed; her husband also, and he praises her: 29 "Many women do noble things, but you surpass them all." 30 Charm is deceptive, and beauty is fleeting; but a woman who fears the Lord is to be praised. 31 Give her the reward she has earned, and let her works bring her praise at the city gate.</a:t>
            </a:r>
            <a:endParaRPr kumimoji="0" lang="en-AU" sz="9600" b="1" i="1" u="none" strike="noStrike" kern="1200" cap="none" spc="0" normalizeH="0" baseline="0" noProof="0" dirty="0">
              <a:ln>
                <a:noFill/>
              </a:ln>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Proverbs</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31</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:10-31</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9172907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3392" y="764704"/>
            <a:ext cx="3024336" cy="954107"/>
          </a:xfrm>
          <a:prstGeom prst="rect">
            <a:avLst/>
          </a:prstGeom>
          <a:noFill/>
        </p:spPr>
        <p:txBody>
          <a:bodyPr wrap="square" rtlCol="0">
            <a:spAutoFit/>
          </a:bodyPr>
          <a:lstStyle/>
          <a:p>
            <a:r>
              <a:rPr lang="en-AU" sz="2800" dirty="0" smtClean="0">
                <a:solidFill>
                  <a:schemeClr val="tx1"/>
                </a:solidFill>
              </a:rPr>
              <a:t>Jimmy Yen</a:t>
            </a:r>
          </a:p>
          <a:p>
            <a:r>
              <a:rPr lang="en-AU" sz="2800" dirty="0" smtClean="0">
                <a:solidFill>
                  <a:schemeClr val="tx1"/>
                </a:solidFill>
              </a:rPr>
              <a:t>09/05/2021</a:t>
            </a:r>
            <a:endParaRPr lang="en-AU" sz="2800" dirty="0">
              <a:solidFill>
                <a:schemeClr val="tx1"/>
              </a:solidFill>
            </a:endParaRPr>
          </a:p>
        </p:txBody>
      </p:sp>
    </p:spTree>
    <p:extLst>
      <p:ext uri="{BB962C8B-B14F-4D97-AF65-F5344CB8AC3E}">
        <p14:creationId xmlns:p14="http://schemas.microsoft.com/office/powerpoint/2010/main" xmlns="" val="20018378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3935760" y="2852936"/>
            <a:ext cx="5400600" cy="2154436"/>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rgbClr val="FFFF00"/>
              </a:buClr>
              <a:buSzPct val="100000"/>
              <a:buFont typeface="+mj-lt"/>
              <a:buAutoNum type="arabicPeriod"/>
              <a:tabLst/>
              <a:defRPr/>
            </a:pPr>
            <a:r>
              <a:rPr lang="en-US" sz="5400" dirty="0">
                <a:solidFill>
                  <a:srgbClr val="FFFF00"/>
                </a:solidFill>
                <a:latin typeface="Eras Bold ITC" panose="020B0907030504020204" pitchFamily="34" charset="0"/>
              </a:rPr>
              <a:t>Proverbs</a:t>
            </a:r>
            <a:endParaRPr kumimoji="0" lang="en-US" sz="5400" b="0" i="0" u="none" strike="noStrike" kern="1200" cap="none" spc="0" normalizeH="0" baseline="0" noProof="0" dirty="0">
              <a:ln>
                <a:noFill/>
              </a:ln>
              <a:solidFill>
                <a:srgbClr val="FFFF00"/>
              </a:solidFill>
              <a:effectLst/>
              <a:uLnTx/>
              <a:uFillTx/>
              <a:latin typeface="Eras Bold ITC" panose="020B0907030504020204" pitchFamily="34" charset="0"/>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000" dirty="0">
                <a:solidFill>
                  <a:srgbClr val="FFFFFF"/>
                </a:solidFill>
                <a:latin typeface="Eras Bold ITC" panose="020B0907030504020204" pitchFamily="34" charset="0"/>
              </a:rPr>
              <a:t>Ecclesiastes</a:t>
            </a:r>
            <a:endParaRPr kumimoji="0" lang="en-US" sz="4000" b="0" i="0" u="none" strike="noStrike" kern="1200" cap="none" spc="0" normalizeH="0" baseline="0" noProof="0" dirty="0">
              <a:ln>
                <a:noFill/>
              </a:ln>
              <a:solidFill>
                <a:srgbClr val="FFFFFF"/>
              </a:solidFill>
              <a:effectLst/>
              <a:uLnTx/>
              <a:uFillTx/>
              <a:latin typeface="Eras Bold ITC" panose="020B0907030504020204" pitchFamily="34" charset="0"/>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000" b="0" i="0" u="none" strike="noStrike" kern="1200" cap="none" spc="0" normalizeH="0" baseline="0" noProof="0" dirty="0">
                <a:ln>
                  <a:noFill/>
                </a:ln>
                <a:solidFill>
                  <a:srgbClr val="FFFFFF"/>
                </a:solidFill>
                <a:effectLst/>
                <a:uLnTx/>
                <a:uFillTx/>
                <a:latin typeface="Eras Bold ITC" panose="020B0907030504020204" pitchFamily="34" charset="0"/>
              </a:rPr>
              <a:t>Job</a:t>
            </a:r>
          </a:p>
        </p:txBody>
      </p:sp>
      <p:sp>
        <p:nvSpPr>
          <p:cNvPr id="5" name="TextBox 4">
            <a:extLst>
              <a:ext uri="{FF2B5EF4-FFF2-40B4-BE49-F238E27FC236}">
                <a16:creationId xmlns:a16="http://schemas.microsoft.com/office/drawing/2014/main" xmlns="" id="{72845F52-8194-4359-853C-CE60CEFE8928}"/>
              </a:ext>
            </a:extLst>
          </p:cNvPr>
          <p:cNvSpPr txBox="1"/>
          <p:nvPr/>
        </p:nvSpPr>
        <p:spPr>
          <a:xfrm>
            <a:off x="0" y="332656"/>
            <a:ext cx="12192000" cy="1815882"/>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7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Wisdom</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lang="en-US" sz="3600" dirty="0">
                <a:solidFill>
                  <a:srgbClr val="FFFF00"/>
                </a:solidFill>
                <a:latin typeface="Eras Bold ITC" panose="020B0907030504020204" pitchFamily="34" charset="0"/>
              </a:rPr>
              <a:t>Literature in the Bible</a:t>
            </a:r>
            <a:endPar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xmlns="" val="343632835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2243572" y="2564904"/>
            <a:ext cx="7704856" cy="3416320"/>
          </a:xfrm>
          <a:prstGeom prst="rect">
            <a:avLst/>
          </a:prstGeom>
          <a:noFill/>
        </p:spPr>
        <p:txBody>
          <a:bodyPr wrap="square" rtlCol="0">
            <a:spAutoFit/>
          </a:bodyPr>
          <a:lstStyle/>
          <a:p>
            <a:pPr marR="0" lvl="0" algn="ctr" defTabSz="449263" rtl="0" eaLnBrk="0" fontAlgn="base" latinLnBrk="0" hangingPunct="0">
              <a:lnSpc>
                <a:spcPct val="100000"/>
              </a:lnSpc>
              <a:spcBef>
                <a:spcPct val="0"/>
              </a:spcBef>
              <a:spcAft>
                <a:spcPct val="0"/>
              </a:spcAft>
              <a:buClr>
                <a:srgbClr val="FFFFFF"/>
              </a:buClr>
              <a:buSzPct val="100000"/>
              <a:tabLst/>
              <a:defRPr/>
            </a:pPr>
            <a:r>
              <a:rPr lang="en-US" sz="4800" dirty="0">
                <a:solidFill>
                  <a:srgbClr val="FFFFFF"/>
                </a:solidFill>
                <a:latin typeface="Eras Bold ITC" panose="020B0907030504020204" pitchFamily="34" charset="0"/>
              </a:rPr>
              <a:t>What kind of world do we living in?</a:t>
            </a:r>
          </a:p>
          <a:p>
            <a:pPr marR="0" lvl="0" algn="ctr" defTabSz="449263" rtl="0" eaLnBrk="0" fontAlgn="base" latinLnBrk="0" hangingPunct="0">
              <a:lnSpc>
                <a:spcPct val="100000"/>
              </a:lnSpc>
              <a:spcBef>
                <a:spcPct val="0"/>
              </a:spcBef>
              <a:spcAft>
                <a:spcPct val="0"/>
              </a:spcAft>
              <a:buClr>
                <a:srgbClr val="FFFFFF"/>
              </a:buClr>
              <a:buSzPct val="100000"/>
              <a:tabLst/>
              <a:defRPr/>
            </a:pPr>
            <a:endParaRPr lang="en-US" sz="1600" dirty="0">
              <a:solidFill>
                <a:srgbClr val="FFFFFF"/>
              </a:solidFill>
              <a:latin typeface="Eras Bold ITC" panose="020B0907030504020204" pitchFamily="34" charset="0"/>
            </a:endParaRPr>
          </a:p>
          <a:p>
            <a:pPr marR="0" lvl="0" algn="ctr" defTabSz="449263" rtl="0" eaLnBrk="0" fontAlgn="base" latinLnBrk="0" hangingPunct="0">
              <a:lnSpc>
                <a:spcPct val="100000"/>
              </a:lnSpc>
              <a:spcBef>
                <a:spcPct val="0"/>
              </a:spcBef>
              <a:spcAft>
                <a:spcPct val="0"/>
              </a:spcAft>
              <a:buClr>
                <a:srgbClr val="FFFFFF"/>
              </a:buClr>
              <a:buSzPct val="100000"/>
              <a:tabLst/>
              <a:defRPr/>
            </a:pPr>
            <a:r>
              <a:rPr lang="en-US" sz="4800" dirty="0">
                <a:solidFill>
                  <a:srgbClr val="FFFFFF"/>
                </a:solidFill>
                <a:latin typeface="Eras Bold ITC" panose="020B0907030504020204" pitchFamily="34" charset="0"/>
              </a:rPr>
              <a:t>What does it look like to live well in this world?</a:t>
            </a:r>
          </a:p>
        </p:txBody>
      </p:sp>
      <p:sp>
        <p:nvSpPr>
          <p:cNvPr id="5" name="TextBox 4">
            <a:extLst>
              <a:ext uri="{FF2B5EF4-FFF2-40B4-BE49-F238E27FC236}">
                <a16:creationId xmlns:a16="http://schemas.microsoft.com/office/drawing/2014/main" xmlns="" id="{72845F52-8194-4359-853C-CE60CEFE8928}"/>
              </a:ext>
            </a:extLst>
          </p:cNvPr>
          <p:cNvSpPr txBox="1"/>
          <p:nvPr/>
        </p:nvSpPr>
        <p:spPr>
          <a:xfrm>
            <a:off x="0" y="332656"/>
            <a:ext cx="12192000" cy="1815882"/>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7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Wisdom</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lang="en-US" sz="3600" dirty="0">
                <a:solidFill>
                  <a:srgbClr val="FFFF00"/>
                </a:solidFill>
                <a:latin typeface="Eras Bold ITC" panose="020B0907030504020204" pitchFamily="34" charset="0"/>
              </a:rPr>
              <a:t>Literature in the Bible</a:t>
            </a:r>
            <a:endPar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xmlns="" val="151154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35360" y="1124744"/>
            <a:ext cx="10945216" cy="2308324"/>
          </a:xfrm>
          <a:prstGeom prst="rect">
            <a:avLst/>
          </a:prstGeom>
          <a:noFill/>
        </p:spPr>
        <p:txBody>
          <a:bodyPr wrap="square" rtlCol="0">
            <a:spAutoFit/>
          </a:bodyPr>
          <a:lstStyle/>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A brilliant young woman teacher</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lang="en-AU" sz="3600" dirty="0">
                <a:solidFill>
                  <a:srgbClr val="FFFFFF"/>
                </a:solidFill>
                <a:latin typeface="Arial Black" panose="020B0A04020102020204" pitchFamily="34" charset="0"/>
                <a:ea typeface="Segoe UI Black" panose="020B0A02040204020203" pitchFamily="34" charset="0"/>
              </a:rPr>
              <a:t>Smart</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lang="en-AU" sz="3600" dirty="0">
                <a:solidFill>
                  <a:srgbClr val="FFFFFF"/>
                </a:solidFill>
                <a:latin typeface="Arial Black" panose="020B0A04020102020204" pitchFamily="34" charset="0"/>
                <a:ea typeface="Segoe UI Black" panose="020B0A02040204020203" pitchFamily="34" charset="0"/>
              </a:rPr>
              <a:t>Incredible insights</a:t>
            </a:r>
          </a:p>
          <a:p>
            <a:pPr marL="1485900" marR="0" lvl="1" indent="-742950" algn="l" defTabSz="449263" rtl="0" eaLnBrk="0" fontAlgn="base" latinLnBrk="0" hangingPunct="0">
              <a:lnSpc>
                <a:spcPct val="100000"/>
              </a:lnSpc>
              <a:spcBef>
                <a:spcPct val="0"/>
              </a:spcBef>
              <a:spcAft>
                <a:spcPct val="0"/>
              </a:spcAft>
              <a:buClr>
                <a:srgbClr val="FFFFFF"/>
              </a:buClr>
              <a:buSzPct val="100000"/>
              <a:buFont typeface="Arial" panose="020B0604020202020204" pitchFamily="34" charset="0"/>
              <a:buChar char="•"/>
              <a:tabLst/>
              <a:defRPr/>
            </a:pPr>
            <a:r>
              <a:rPr kumimoji="0" lang="en-AU" sz="3600" b="0" i="0" u="none" strike="noStrike" kern="1200" cap="none" spc="0" normalizeH="0" baseline="0" noProof="0" dirty="0">
                <a:ln>
                  <a:noFill/>
                </a:ln>
                <a:solidFill>
                  <a:srgbClr val="FFFFFF"/>
                </a:solidFill>
                <a:effectLst/>
                <a:uLnTx/>
                <a:uFillTx/>
                <a:latin typeface="Arial Black" panose="020B0A04020102020204" pitchFamily="34" charset="0"/>
                <a:ea typeface="Segoe UI Black" panose="020B0A02040204020203" pitchFamily="34" charset="0"/>
                <a:cs typeface="+mn-cs"/>
              </a:rPr>
              <a:t>Believes an invisible force (wisdom)</a:t>
            </a:r>
          </a:p>
        </p:txBody>
      </p:sp>
      <p:sp>
        <p:nvSpPr>
          <p:cNvPr id="2" name="TextBox 1"/>
          <p:cNvSpPr txBox="1"/>
          <p:nvPr/>
        </p:nvSpPr>
        <p:spPr>
          <a:xfrm>
            <a:off x="479376" y="260648"/>
            <a:ext cx="4404026"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800" b="0" i="0" u="none" strike="noStrike" kern="1200" cap="none" spc="0" normalizeH="0" baseline="0" noProof="0" dirty="0">
                <a:ln>
                  <a:noFill/>
                </a:ln>
                <a:solidFill>
                  <a:srgbClr val="FFFF00"/>
                </a:solidFill>
                <a:effectLst/>
                <a:uLnTx/>
                <a:uFillTx/>
                <a:latin typeface="Arial Black" panose="020B0A04020102020204" pitchFamily="34" charset="0"/>
                <a:ea typeface="新細明體" pitchFamily="18" charset="-120"/>
                <a:cs typeface="+mn-cs"/>
              </a:rPr>
              <a:t>The Book of Proverbs</a:t>
            </a:r>
          </a:p>
        </p:txBody>
      </p:sp>
    </p:spTree>
    <p:extLst>
      <p:ext uri="{BB962C8B-B14F-4D97-AF65-F5344CB8AC3E}">
        <p14:creationId xmlns:p14="http://schemas.microsoft.com/office/powerpoint/2010/main" xmlns="" val="63003112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28518</TotalTime>
  <Words>1252</Words>
  <Application>Microsoft Office PowerPoint</Application>
  <PresentationFormat>Custom</PresentationFormat>
  <Paragraphs>108</Paragraphs>
  <Slides>23</Slides>
  <Notes>0</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17_Office Theme</vt:lpstr>
      <vt:lpstr>22_Office Theme</vt:lpstr>
      <vt:lpstr>16_Office Theme</vt:lpstr>
      <vt:lpstr>15_Office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Yen</dc:creator>
  <cp:lastModifiedBy>Audio &amp; Text</cp:lastModifiedBy>
  <cp:revision>229</cp:revision>
  <cp:lastPrinted>1601-01-01T00:00:00Z</cp:lastPrinted>
  <dcterms:created xsi:type="dcterms:W3CDTF">1999-11-20T06:39:07Z</dcterms:created>
  <dcterms:modified xsi:type="dcterms:W3CDTF">2021-05-09T01:22:34Z</dcterms:modified>
</cp:coreProperties>
</file>