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4" r:id="rId1"/>
    <p:sldMasterId id="2147483736" r:id="rId2"/>
    <p:sldMasterId id="2147483760" r:id="rId3"/>
    <p:sldMasterId id="2147483772" r:id="rId4"/>
  </p:sldMasterIdLst>
  <p:notesMasterIdLst>
    <p:notesMasterId r:id="rId19"/>
  </p:notesMasterIdLst>
  <p:sldIdLst>
    <p:sldId id="3553" r:id="rId5"/>
    <p:sldId id="3554" r:id="rId6"/>
    <p:sldId id="3550" r:id="rId7"/>
    <p:sldId id="3540" r:id="rId8"/>
    <p:sldId id="3556" r:id="rId9"/>
    <p:sldId id="3557" r:id="rId10"/>
    <p:sldId id="3555" r:id="rId11"/>
    <p:sldId id="3558" r:id="rId12"/>
    <p:sldId id="3559" r:id="rId13"/>
    <p:sldId id="3548" r:id="rId14"/>
    <p:sldId id="3560" r:id="rId15"/>
    <p:sldId id="3561" r:id="rId16"/>
    <p:sldId id="3562" r:id="rId17"/>
    <p:sldId id="3487" r:id="rId18"/>
  </p:sldIdLst>
  <p:sldSz cx="12192000" cy="6858000"/>
  <p:notesSz cx="6796088" cy="9871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60618"/>
    <a:srgbClr val="000022"/>
    <a:srgbClr val="00FFFF"/>
    <a:srgbClr val="700000"/>
    <a:srgbClr val="00001A"/>
    <a:srgbClr val="000000"/>
    <a:srgbClr val="050515"/>
    <a:srgbClr val="07071B"/>
    <a:srgbClr val="090925"/>
    <a:srgbClr val="0808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0" autoAdjust="0"/>
    <p:restoredTop sz="99498" autoAdjust="0"/>
  </p:normalViewPr>
  <p:slideViewPr>
    <p:cSldViewPr>
      <p:cViewPr varScale="1">
        <p:scale>
          <a:sx n="94" d="100"/>
          <a:sy n="94" d="100"/>
        </p:scale>
        <p:origin x="-138" y="-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796088" cy="9871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686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39775"/>
            <a:ext cx="6583362" cy="37036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691063"/>
            <a:ext cx="4983162" cy="44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0" y="9380538"/>
            <a:ext cx="2946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380538"/>
            <a:ext cx="2944813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43E41F8-903D-4F1B-9D18-D4932511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6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DF1B0-42E7-44B7-A417-64DBE807A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774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14B5-0720-484E-80FD-0461FFCA7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8276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1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82455-E0E1-4838-BAB6-64BCEB486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789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877" indent="0" algn="ctr">
              <a:buNone/>
              <a:defRPr/>
            </a:lvl2pPr>
            <a:lvl3pPr marL="385753" indent="0" algn="ctr">
              <a:buNone/>
              <a:defRPr/>
            </a:lvl3pPr>
            <a:lvl4pPr marL="578630" indent="0" algn="ctr">
              <a:buNone/>
              <a:defRPr/>
            </a:lvl4pPr>
            <a:lvl5pPr marL="771506" indent="0" algn="ctr">
              <a:buNone/>
              <a:defRPr/>
            </a:lvl5pPr>
            <a:lvl6pPr marL="964383" indent="0" algn="ctr">
              <a:buNone/>
              <a:defRPr/>
            </a:lvl6pPr>
            <a:lvl7pPr marL="1157259" indent="0" algn="ctr">
              <a:buNone/>
              <a:defRPr/>
            </a:lvl7pPr>
            <a:lvl8pPr marL="1350136" indent="0" algn="ctr">
              <a:buNone/>
              <a:defRPr/>
            </a:lvl8pPr>
            <a:lvl9pPr marL="15430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2154-6A93-40A5-AC73-B07228331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55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91D-59A8-4621-82D7-E9FE29D97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46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77" indent="0">
              <a:buNone/>
              <a:defRPr sz="760"/>
            </a:lvl2pPr>
            <a:lvl3pPr marL="385753" indent="0">
              <a:buNone/>
              <a:defRPr sz="675"/>
            </a:lvl3pPr>
            <a:lvl4pPr marL="578630" indent="0">
              <a:buNone/>
              <a:defRPr sz="591"/>
            </a:lvl4pPr>
            <a:lvl5pPr marL="771506" indent="0">
              <a:buNone/>
              <a:defRPr sz="591"/>
            </a:lvl5pPr>
            <a:lvl6pPr marL="964383" indent="0">
              <a:buNone/>
              <a:defRPr sz="591"/>
            </a:lvl6pPr>
            <a:lvl7pPr marL="1157259" indent="0">
              <a:buNone/>
              <a:defRPr sz="591"/>
            </a:lvl7pPr>
            <a:lvl8pPr marL="1350136" indent="0">
              <a:buNone/>
              <a:defRPr sz="591"/>
            </a:lvl8pPr>
            <a:lvl9pPr marL="1543012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88C-60FD-4678-8E05-8B5C5CD76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85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3" y="685800"/>
            <a:ext cx="5687484" cy="607695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5E77-B90C-4A09-9231-76D622370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888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7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3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6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7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3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6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BE9-ECC2-42F1-B228-A1A355574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4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0C1-44F6-48D8-9B05-D28F1562D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730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FA69-B17C-4F96-872D-F2D003852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9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77" indent="0">
              <a:buNone/>
              <a:defRPr sz="507"/>
            </a:lvl2pPr>
            <a:lvl3pPr marL="385753" indent="0">
              <a:buNone/>
              <a:defRPr sz="421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3" indent="0">
              <a:buNone/>
              <a:defRPr sz="380"/>
            </a:lvl6pPr>
            <a:lvl7pPr marL="1157259" indent="0">
              <a:buNone/>
              <a:defRPr sz="380"/>
            </a:lvl7pPr>
            <a:lvl8pPr marL="1350136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1989-05BF-47A6-908E-BD5D794B3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62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B61B1-95BD-4601-BF0D-409BB6250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85543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7" indent="0">
              <a:buNone/>
              <a:defRPr sz="1181"/>
            </a:lvl2pPr>
            <a:lvl3pPr marL="385753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3" indent="0">
              <a:buNone/>
              <a:defRPr sz="844"/>
            </a:lvl6pPr>
            <a:lvl7pPr marL="1157259" indent="0">
              <a:buNone/>
              <a:defRPr sz="844"/>
            </a:lvl7pPr>
            <a:lvl8pPr marL="1350136" indent="0">
              <a:buNone/>
              <a:defRPr sz="844"/>
            </a:lvl8pPr>
            <a:lvl9pPr marL="1543012" indent="0">
              <a:buNone/>
              <a:defRPr sz="844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77" indent="0">
              <a:buNone/>
              <a:defRPr sz="507"/>
            </a:lvl2pPr>
            <a:lvl3pPr marL="385753" indent="0">
              <a:buNone/>
              <a:defRPr sz="421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3" indent="0">
              <a:buNone/>
              <a:defRPr sz="380"/>
            </a:lvl6pPr>
            <a:lvl7pPr marL="1157259" indent="0">
              <a:buNone/>
              <a:defRPr sz="380"/>
            </a:lvl7pPr>
            <a:lvl8pPr marL="1350136" indent="0">
              <a:buNone/>
              <a:defRPr sz="380"/>
            </a:lvl8pPr>
            <a:lvl9pPr marL="1543012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A0E-95FE-4822-AA38-A4A6D4A91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1696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2CB-AB1E-453C-ABFC-E2F61D409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244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3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BC94-9BAD-4E77-99A9-F7208775B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08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2154-6A93-40A5-AC73-B0722833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22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91D-59A8-4621-82D7-E9FE29D9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33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88C-60FD-4678-8E05-8B5C5CD76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04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3" y="685800"/>
            <a:ext cx="5687484" cy="6076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5E77-B90C-4A09-9231-76D622370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255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BE9-ECC2-42F1-B228-A1A35557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42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0C1-44F6-48D8-9B05-D28F1562D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984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FA69-B17C-4F96-872D-F2D003852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5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9AC6A-470A-4A42-99A4-1761ED8B3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2981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1989-05BF-47A6-908E-BD5D794B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228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A0E-95FE-4822-AA38-A4A6D4A9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626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2CB-AB1E-453C-ABFC-E2F61D409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234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3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BC94-9BAD-4E77-99A9-F7208775B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643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68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2" indent="0" algn="ctr">
              <a:buNone/>
              <a:defRPr/>
            </a:lvl7pPr>
            <a:lvl8pPr marL="1800180" indent="0" algn="ctr">
              <a:buNone/>
              <a:defRPr/>
            </a:lvl8pPr>
            <a:lvl9pPr marL="205734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2154-6A93-40A5-AC73-B0722833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345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91D-59A8-4621-82D7-E9FE29D9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197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7" indent="0">
              <a:buNone/>
              <a:defRPr sz="900"/>
            </a:lvl3pPr>
            <a:lvl4pPr marL="771506" indent="0">
              <a:buNone/>
              <a:defRPr sz="788"/>
            </a:lvl4pPr>
            <a:lvl5pPr marL="1028675" indent="0">
              <a:buNone/>
              <a:defRPr sz="788"/>
            </a:lvl5pPr>
            <a:lvl6pPr marL="1285843" indent="0">
              <a:buNone/>
              <a:defRPr sz="788"/>
            </a:lvl6pPr>
            <a:lvl7pPr marL="1543012" indent="0">
              <a:buNone/>
              <a:defRPr sz="788"/>
            </a:lvl7pPr>
            <a:lvl8pPr marL="1800180" indent="0">
              <a:buNone/>
              <a:defRPr sz="788"/>
            </a:lvl8pPr>
            <a:lvl9pPr marL="205734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88C-60FD-4678-8E05-8B5C5CD76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415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3" y="685800"/>
            <a:ext cx="5687484" cy="607695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5E77-B90C-4A09-9231-76D622370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678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BE9-ECC2-42F1-B228-A1A35557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773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0C1-44F6-48D8-9B05-D28F1562D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1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685800"/>
            <a:ext cx="5687484" cy="607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884" y="685800"/>
            <a:ext cx="5689600" cy="607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0F6C2-2B40-4DF1-9178-32E6A25B1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739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FA69-B17C-4F96-872D-F2D003852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137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1989-05BF-47A6-908E-BD5D794B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508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A0E-95FE-4822-AA38-A4A6D4A9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3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92CB-AB1E-453C-ABFC-E2F61D409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20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3" y="44450"/>
            <a:ext cx="2893484" cy="671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4450"/>
            <a:ext cx="8483600" cy="671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BC94-9BAD-4E77-99A9-F7208775B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03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75B66-0FDB-43A4-ABD4-0821135ED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756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EDEE2-6391-45DE-8715-A632E0A86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881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CACD3-6FAE-459A-9B4A-EA4170CE4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710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EC8D9-116B-4790-8ECA-8091F87B0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28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B2C60-6CCE-4BBD-A385-76F51F8AD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8368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44451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1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BB740D4-7AFA-47F8-B670-AA1133398D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40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CC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4800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ts val="360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4800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1143000" indent="-228600" algn="l" defTabSz="449263" rtl="0" eaLnBrk="0" fontAlgn="base" hangingPunct="0">
        <a:spcBef>
          <a:spcPts val="1200"/>
        </a:spcBef>
        <a:spcAft>
          <a:spcPts val="10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600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1600200" indent="-228600" algn="l" defTabSz="449263" rtl="0" eaLnBrk="0" fontAlgn="base" hangingPunct="0">
        <a:lnSpc>
          <a:spcPct val="80000"/>
        </a:lnSpc>
        <a:spcBef>
          <a:spcPct val="0"/>
        </a:spcBef>
        <a:spcAft>
          <a:spcPts val="2750"/>
        </a:spcAft>
        <a:buClr>
          <a:srgbClr val="000000"/>
        </a:buClr>
        <a:buSzPct val="100000"/>
        <a:buFont typeface="Times New Roman" pitchFamily="18" charset="0"/>
        <a:buChar char="–"/>
        <a:defRPr sz="4400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2057400" indent="-228600" algn="l" defTabSz="449263" rtl="0" eaLnBrk="0" fontAlgn="base" hangingPunct="0">
        <a:lnSpc>
          <a:spcPct val="8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800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2514600" indent="-228600" algn="l" defTabSz="449263" rtl="0" eaLnBrk="0" fontAlgn="base" hangingPunct="0">
        <a:lnSpc>
          <a:spcPct val="8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2971800" indent="-228600" algn="l" defTabSz="449263" rtl="0" eaLnBrk="0" fontAlgn="base" hangingPunct="0">
        <a:lnSpc>
          <a:spcPct val="8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3429000" indent="-228600" algn="l" defTabSz="449263" rtl="0" eaLnBrk="0" fontAlgn="base" hangingPunct="0">
        <a:lnSpc>
          <a:spcPct val="8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3886200" indent="-228600" algn="l" defTabSz="449263" rtl="0" eaLnBrk="0" fontAlgn="base" hangingPunct="0">
        <a:lnSpc>
          <a:spcPct val="8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4463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3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3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59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BBE0E02-3C91-4A36-98F1-E9D07E1A5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20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+mj-lt"/>
          <a:ea typeface="+mj-ea"/>
          <a:cs typeface="+mj-cs"/>
        </a:defRPr>
      </a:lvl1pPr>
      <a:lvl2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1060820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1253698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1446575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1639450" indent="-96439" algn="l" defTabSz="1895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144658" indent="-144658" algn="l" defTabSz="189529" rtl="0" eaLnBrk="0" fontAlgn="base" hangingPunct="0">
        <a:lnSpc>
          <a:spcPct val="90000"/>
        </a:lnSpc>
        <a:spcBef>
          <a:spcPts val="25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25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313425" indent="-120548" algn="l" defTabSz="189529" rtl="0" eaLnBrk="0" fontAlgn="base" hangingPunct="0">
        <a:spcBef>
          <a:spcPts val="127"/>
        </a:spcBef>
        <a:spcAft>
          <a:spcPts val="1519"/>
        </a:spcAft>
        <a:buClr>
          <a:srgbClr val="000000"/>
        </a:buClr>
        <a:buSzPct val="100000"/>
        <a:buFont typeface="Times New Roman" pitchFamily="18" charset="0"/>
        <a:buChar char="–"/>
        <a:defRPr sz="2025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482192" indent="-96439" algn="l" defTabSz="189529" rtl="0" eaLnBrk="0" fontAlgn="base" hangingPunct="0">
        <a:spcBef>
          <a:spcPts val="507"/>
        </a:spcBef>
        <a:spcAft>
          <a:spcPts val="43"/>
        </a:spcAft>
        <a:buClr>
          <a:srgbClr val="000000"/>
        </a:buClr>
        <a:buSzPct val="100000"/>
        <a:buFont typeface="Times New Roman" pitchFamily="18" charset="0"/>
        <a:buChar char="•"/>
        <a:defRPr sz="675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675068" indent="-96439" algn="l" defTabSz="189529" rtl="0" eaLnBrk="0" fontAlgn="base" hangingPunct="0">
        <a:lnSpc>
          <a:spcPct val="80000"/>
        </a:lnSpc>
        <a:spcBef>
          <a:spcPct val="0"/>
        </a:spcBef>
        <a:spcAft>
          <a:spcPts val="1160"/>
        </a:spcAft>
        <a:buClr>
          <a:srgbClr val="000000"/>
        </a:buClr>
        <a:buSzPct val="100000"/>
        <a:buFont typeface="Times New Roman" pitchFamily="18" charset="0"/>
        <a:buChar char="–"/>
        <a:defRPr sz="1856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867945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181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1060820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1253698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1446575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1639450" indent="-96439" algn="l" defTabSz="189529" rtl="0" eaLnBrk="0" fontAlgn="base" hangingPunct="0">
        <a:lnSpc>
          <a:spcPct val="80000"/>
        </a:lnSpc>
        <a:spcBef>
          <a:spcPts val="2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81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4459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3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105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3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105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05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BBE0E02-3C91-4A36-98F1-E9D07E1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56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+mj-lt"/>
          <a:ea typeface="+mj-ea"/>
          <a:cs typeface="+mj-cs"/>
        </a:defRPr>
      </a:lvl1pPr>
      <a:lvl2pPr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1885904" indent="-171446"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2228795" indent="-171446"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2571686" indent="-171446"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2914578" indent="-171446" algn="l" defTabSz="3369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257168" indent="-257168" algn="l" defTabSz="336938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600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557199" indent="-214308" algn="l" defTabSz="336938" rtl="0" eaLnBrk="0" fontAlgn="base" hangingPunct="0">
        <a:spcBef>
          <a:spcPts val="225"/>
        </a:spcBef>
        <a:spcAft>
          <a:spcPts val="2700"/>
        </a:spcAft>
        <a:buClr>
          <a:srgbClr val="000000"/>
        </a:buClr>
        <a:buSzPct val="100000"/>
        <a:buFont typeface="Times New Roman" pitchFamily="18" charset="0"/>
        <a:buChar char="–"/>
        <a:defRPr sz="3600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857229" indent="-171446" algn="l" defTabSz="336938" rtl="0" eaLnBrk="0" fontAlgn="base" hangingPunct="0">
        <a:spcBef>
          <a:spcPts val="900"/>
        </a:spcBef>
        <a:spcAft>
          <a:spcPts val="75"/>
        </a:spcAft>
        <a:buClr>
          <a:srgbClr val="000000"/>
        </a:buClr>
        <a:buSzPct val="100000"/>
        <a:buFont typeface="Times New Roman" pitchFamily="18" charset="0"/>
        <a:buChar char="•"/>
        <a:defRPr sz="1200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1200121" indent="-171446" algn="l" defTabSz="336938" rtl="0" eaLnBrk="0" fontAlgn="base" hangingPunct="0">
        <a:lnSpc>
          <a:spcPct val="80000"/>
        </a:lnSpc>
        <a:spcBef>
          <a:spcPct val="0"/>
        </a:spcBef>
        <a:spcAft>
          <a:spcPts val="2063"/>
        </a:spcAft>
        <a:buClr>
          <a:srgbClr val="000000"/>
        </a:buClr>
        <a:buSzPct val="100000"/>
        <a:buFont typeface="Times New Roman" pitchFamily="18" charset="0"/>
        <a:buChar char="–"/>
        <a:defRPr sz="3300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1543012" indent="-171446" algn="l" defTabSz="336938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100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1885904" indent="-171446" algn="l" defTabSz="336938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2228795" indent="-171446" algn="l" defTabSz="336938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2571686" indent="-171446" algn="l" defTabSz="336938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2914578" indent="-171446" algn="l" defTabSz="336938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4461"/>
            <a:ext cx="103610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3" y="685800"/>
            <a:ext cx="11580284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defRPr sz="788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3" y="6400800"/>
            <a:ext cx="38586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defRPr sz="788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3" y="6400800"/>
            <a:ext cx="2537884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788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BBE0E02-3C91-4A36-98F1-E9D07E1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3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+mj-lt"/>
          <a:ea typeface="+mj-ea"/>
          <a:cs typeface="+mj-cs"/>
        </a:defRPr>
      </a:lvl1pPr>
      <a:lvl2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2pPr>
      <a:lvl3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3pPr>
      <a:lvl4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4pPr>
      <a:lvl5pPr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5pPr>
      <a:lvl6pPr marL="1414428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6pPr>
      <a:lvl7pPr marL="1671596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7pPr>
      <a:lvl8pPr marL="1928765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8pPr>
      <a:lvl9pPr marL="2185934" indent="-128585" algn="l" defTabSz="25270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CCFF"/>
          </a:solidFill>
          <a:latin typeface="華康新儷粗黑" pitchFamily="34" charset="-120"/>
          <a:ea typeface="華康新儷粗黑" pitchFamily="34" charset="-120"/>
        </a:defRPr>
      </a:lvl9pPr>
    </p:titleStyle>
    <p:bodyStyle>
      <a:lvl1pPr marL="192876" indent="-192876" algn="l" defTabSz="252704" rtl="0" eaLnBrk="0" fontAlgn="base" hangingPunct="0">
        <a:lnSpc>
          <a:spcPct val="90000"/>
        </a:lnSpc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700" b="1">
          <a:solidFill>
            <a:srgbClr val="CCFFCC"/>
          </a:solidFill>
          <a:latin typeface="標楷體" pitchFamily="65" charset="-120"/>
          <a:ea typeface="標楷體" pitchFamily="65" charset="-120"/>
          <a:cs typeface="+mn-cs"/>
        </a:defRPr>
      </a:lvl1pPr>
      <a:lvl2pPr marL="417899" indent="-160731" algn="l" defTabSz="252704" rtl="0" eaLnBrk="0" fontAlgn="base" hangingPunct="0">
        <a:spcBef>
          <a:spcPts val="169"/>
        </a:spcBef>
        <a:spcAft>
          <a:spcPts val="2025"/>
        </a:spcAft>
        <a:buClr>
          <a:srgbClr val="000000"/>
        </a:buClr>
        <a:buSzPct val="100000"/>
        <a:buFont typeface="Times New Roman" pitchFamily="18" charset="0"/>
        <a:buChar char="–"/>
        <a:defRPr sz="2700" b="1">
          <a:solidFill>
            <a:srgbClr val="CCFFCC"/>
          </a:solidFill>
          <a:latin typeface="標楷體" pitchFamily="65" charset="-120"/>
          <a:ea typeface="標楷體" pitchFamily="65" charset="-120"/>
        </a:defRPr>
      </a:lvl2pPr>
      <a:lvl3pPr marL="642922" indent="-128585" algn="l" defTabSz="252704" rtl="0" eaLnBrk="0" fontAlgn="base" hangingPunct="0">
        <a:spcBef>
          <a:spcPts val="675"/>
        </a:spcBef>
        <a:spcAft>
          <a:spcPts val="56"/>
        </a:spcAft>
        <a:buClr>
          <a:srgbClr val="000000"/>
        </a:buClr>
        <a:buSzPct val="100000"/>
        <a:buFont typeface="Times New Roman" pitchFamily="18" charset="0"/>
        <a:buChar char="•"/>
        <a:defRPr sz="900" b="1">
          <a:solidFill>
            <a:srgbClr val="CCFFCC"/>
          </a:solidFill>
          <a:latin typeface="Times New Roman" pitchFamily="18" charset="0"/>
          <a:ea typeface="新細明體" pitchFamily="18" charset="-120"/>
        </a:defRPr>
      </a:lvl3pPr>
      <a:lvl4pPr marL="900091" indent="-128585" algn="l" defTabSz="252704" rtl="0" eaLnBrk="0" fontAlgn="base" hangingPunct="0">
        <a:lnSpc>
          <a:spcPct val="80000"/>
        </a:lnSpc>
        <a:spcBef>
          <a:spcPct val="0"/>
        </a:spcBef>
        <a:spcAft>
          <a:spcPts val="1547"/>
        </a:spcAft>
        <a:buClr>
          <a:srgbClr val="000000"/>
        </a:buClr>
        <a:buSzPct val="100000"/>
        <a:buFont typeface="Times New Roman" pitchFamily="18" charset="0"/>
        <a:buChar char="–"/>
        <a:defRPr sz="2475" b="1">
          <a:solidFill>
            <a:srgbClr val="CCFF66"/>
          </a:solidFill>
          <a:latin typeface="Times New Roman" pitchFamily="18" charset="0"/>
          <a:ea typeface="新細明體" pitchFamily="18" charset="-120"/>
        </a:defRPr>
      </a:lvl4pPr>
      <a:lvl5pPr marL="1157259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575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1414428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6pPr>
      <a:lvl7pPr marL="1671596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7pPr>
      <a:lvl8pPr marL="1928765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8pPr>
      <a:lvl9pPr marL="2185934" indent="-128585" algn="l" defTabSz="252704" rtl="0" eaLnBrk="0" fontAlgn="base" hangingPunct="0">
        <a:lnSpc>
          <a:spcPct val="80000"/>
        </a:lnSpc>
        <a:spcBef>
          <a:spcPts val="39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75">
          <a:solidFill>
            <a:srgbClr val="FFFFFF"/>
          </a:solidFill>
          <a:latin typeface="Times New Roman" pitchFamily="18" charset="0"/>
          <a:ea typeface="新細明體" charset="-120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58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Jimmy Yen – </a:t>
            </a:r>
            <a:r>
              <a:rPr lang="en-AU" sz="3600" dirty="0" smtClean="0">
                <a:solidFill>
                  <a:schemeClr val="bg1"/>
                </a:solidFill>
              </a:rPr>
              <a:t>23/05/2021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54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06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64 Yet there are some of you who do not believe.”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For Jesus had known from the beginning which of them did not believe and who would betray him.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65 He went on to say,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“This is why I told you that no one can come to me unless the Father has enabled them.”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66 From this time many of his disciples turned back and no longer followed him.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67 “You do not want to leave too, do you?” Jesus asked the Twelve.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6:60-71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490994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64 Yet there are some of you who do not believe.”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For Jesus had known from the beginning which of them did not believe and who would betray him.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65 He went on to say,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“This is why I told you that no one can come to me unless the Father has enabled them.”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66 From this time many of his disciples turned back and no longer followed him.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67 “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You do not want to leave too, do you?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” Jesus asked the Twelve.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6:60-71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277071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68 Simon Peter answered him, “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Lord, to whom shall we go? You have 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the words of eternal life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. 69 We have come to believe and to know that you are 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the Holy One of God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.”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70 Then Jesus replied,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“Have I not chosen you, the Twelve? Yet one of you is a devil!”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71 (He meant Judas, the son of Simon Iscariot, who, though one of the Twelve, was later to betray him.)</a:t>
            </a:r>
            <a:endParaRPr kumimoji="0" lang="en-AU" sz="3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Papyrus" panose="03070502060502030205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6:60-71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458292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20E2A-ACAE-414C-B646-77D6935CD236}"/>
              </a:ext>
            </a:extLst>
          </p:cNvPr>
          <p:cNvSpPr txBox="1"/>
          <p:nvPr/>
        </p:nvSpPr>
        <p:spPr>
          <a:xfrm>
            <a:off x="1415480" y="2564904"/>
            <a:ext cx="972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</a:rPr>
              <a:t>Have I not chosen you?</a:t>
            </a:r>
          </a:p>
          <a:p>
            <a:pPr marR="0" lvl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Bold ITC" panose="020B0907030504020204" pitchFamily="34" charset="0"/>
              </a:rPr>
              <a:t>Do you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Bold ITC" panose="020B0907030504020204" pitchFamily="34" charset="0"/>
              </a:rPr>
              <a:t> want to leave Me too?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328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64 Yet there are some of you who do not believe.”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For Jesus had known from the beginning which of them did not believe and who would betray him.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65 He went on to say,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“This is why I told you that no one can come to me unless the Father has enabled them.”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66 From this time many of his disciples turned back and no longer followed him.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67 “You do not want to leave too, do you?” Jesus asked the Twelve.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6:60-71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839061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45BD8E1-07AD-4A78-8E45-81E5A876742D}"/>
              </a:ext>
            </a:extLst>
          </p:cNvPr>
          <p:cNvCxnSpPr>
            <a:cxnSpLocks/>
          </p:cNvCxnSpPr>
          <p:nvPr/>
        </p:nvCxnSpPr>
        <p:spPr bwMode="auto">
          <a:xfrm>
            <a:off x="1273146" y="4221088"/>
            <a:ext cx="6479038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BA647EA-794A-4568-8CCA-9FC2E470482A}"/>
              </a:ext>
            </a:extLst>
          </p:cNvPr>
          <p:cNvCxnSpPr>
            <a:cxnSpLocks/>
          </p:cNvCxnSpPr>
          <p:nvPr/>
        </p:nvCxnSpPr>
        <p:spPr bwMode="auto">
          <a:xfrm>
            <a:off x="8904312" y="4221088"/>
            <a:ext cx="2016224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1077B8D-60E8-414E-A1B3-85B6ABCB726D}"/>
              </a:ext>
            </a:extLst>
          </p:cNvPr>
          <p:cNvCxnSpPr>
            <a:cxnSpLocks/>
          </p:cNvCxnSpPr>
          <p:nvPr/>
        </p:nvCxnSpPr>
        <p:spPr bwMode="auto">
          <a:xfrm>
            <a:off x="2063552" y="4941168"/>
            <a:ext cx="2016224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53102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40" y="1166842"/>
            <a:ext cx="10657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 No other sacrifice for sins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No provision for salvation</a:t>
            </a:r>
            <a:endParaRPr lang="en-AU" sz="4800" dirty="0">
              <a:effectLst/>
              <a:latin typeface="Eras Bold ITC" panose="020B0907030504020204" pitchFamily="34" charset="0"/>
              <a:ea typeface="SimSun" panose="02010600030101010101" pitchFamily="2" charset="-122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No other name to be saved</a:t>
            </a:r>
            <a:endParaRPr lang="en-AU" sz="4800" dirty="0">
              <a:effectLst/>
              <a:latin typeface="Eras Bold ITC" panose="020B0907030504020204" pitchFamily="34" charset="0"/>
              <a:ea typeface="SimSun" panose="02010600030101010101" pitchFamily="2" charset="-122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 No other way, truth and life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Can’t satisfy God’s wrath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 Insulting to the Spirit of Grace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368" y="404664"/>
            <a:ext cx="7273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AU" sz="3200" dirty="0">
                <a:solidFill>
                  <a:srgbClr val="FFFF00"/>
                </a:solidFill>
                <a:latin typeface="Eras Bold ITC" panose="020B0907030504020204" pitchFamily="34" charset="0"/>
              </a:rPr>
              <a:t>Results of not believing in Jesus …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7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4" y="1012018"/>
            <a:ext cx="106571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 Attracted to the crowd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Fascinated by the supernatural</a:t>
            </a:r>
            <a:endParaRPr lang="en-AU" sz="4800" dirty="0">
              <a:effectLst/>
              <a:latin typeface="Eras Bold ITC" panose="020B0907030504020204" pitchFamily="34" charset="0"/>
              <a:ea typeface="SimSun" panose="02010600030101010101" pitchFamily="2" charset="-122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Think only of earthly benefits</a:t>
            </a:r>
            <a:endParaRPr lang="en-AU" sz="4800" dirty="0">
              <a:effectLst/>
              <a:latin typeface="Eras Bold ITC" panose="020B0907030504020204" pitchFamily="34" charset="0"/>
              <a:ea typeface="SimSun" panose="02010600030101010101" pitchFamily="2" charset="-122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 No desire for true worship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Seek only personal fulfilment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 See God as servant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AU" sz="4800" dirty="0">
                <a:latin typeface="Eras Bold ITC" panose="020B0907030504020204" pitchFamily="34" charset="0"/>
                <a:ea typeface="SimSun" panose="02010600030101010101" pitchFamily="2" charset="-122"/>
              </a:rPr>
              <a:t> No satisfaction in Jesus</a:t>
            </a:r>
            <a:endParaRPr lang="en-AU" sz="4800" dirty="0">
              <a:effectLst/>
              <a:latin typeface="Eras Bold ITC" panose="020B0907030504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404664"/>
            <a:ext cx="6668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AU" sz="3200" dirty="0">
                <a:solidFill>
                  <a:srgbClr val="FFFF00"/>
                </a:solidFill>
                <a:latin typeface="Eras Bold ITC" panose="020B0907030504020204" pitchFamily="34" charset="0"/>
              </a:rPr>
              <a:t>Syndromes of  False Disciples…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63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53 Jesus said to them, “Very truly I tell you, unless </a:t>
            </a: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you eat the flesh of the Son of Man and drink his blood, </a:t>
            </a: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you have no life in you. 54 </a:t>
            </a: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Whoever eats my flesh and drinks my blood has eternal life</a:t>
            </a:r>
            <a:r>
              <a:rPr kumimoji="0" lang="en-AU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, and I will raise them up at the last day. 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pyrus" panose="03070502060502030205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6:53-54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2395676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3572" y="1988840"/>
            <a:ext cx="7704856" cy="244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bg1"/>
              </a:buClr>
            </a:pPr>
            <a:r>
              <a:rPr lang="en-US" sz="5400" dirty="0">
                <a:solidFill>
                  <a:srgbClr val="FFFF00"/>
                </a:solidFill>
                <a:effectLst/>
                <a:latin typeface="Eras Bold ITC" panose="020B0907030504020204" pitchFamily="34" charset="0"/>
                <a:ea typeface="SimSun" panose="02010600030101010101" pitchFamily="2" charset="-122"/>
              </a:rPr>
              <a:t>Accept Jesus’ works</a:t>
            </a:r>
          </a:p>
          <a:p>
            <a:pPr algn="ctr">
              <a:lnSpc>
                <a:spcPct val="150000"/>
              </a:lnSpc>
              <a:buClr>
                <a:schemeClr val="bg1"/>
              </a:buClr>
            </a:pPr>
            <a:r>
              <a:rPr lang="en-US" sz="5400" dirty="0">
                <a:solidFill>
                  <a:srgbClr val="FF0000"/>
                </a:solidFill>
                <a:latin typeface="Eras Bold ITC" panose="020B0907030504020204" pitchFamily="34" charset="0"/>
                <a:ea typeface="SimSun" panose="02010600030101010101" pitchFamily="2" charset="-122"/>
              </a:rPr>
              <a:t>Reject Jesus’ words</a:t>
            </a:r>
            <a:endParaRPr lang="en-AU" sz="5400" dirty="0">
              <a:solidFill>
                <a:srgbClr val="FF0000"/>
              </a:solidFill>
              <a:effectLst/>
              <a:latin typeface="Eras Bold ITC" panose="020B0907030504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404664"/>
            <a:ext cx="6668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AU" sz="3200" dirty="0">
                <a:solidFill>
                  <a:srgbClr val="FFFF00"/>
                </a:solidFill>
                <a:latin typeface="Eras Bold ITC" panose="020B0907030504020204" pitchFamily="34" charset="0"/>
              </a:rPr>
              <a:t>Syndromes of  False Disciples…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0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60 On hearing it, many of his disciples said, “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This is a hard teaching. Who can accept it?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”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61 Aware that his disciples were grumbling about this, Jesus said to them, “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Does this offend you?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62 Then 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what if you see the Son of Man ascend to where he was before!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63 The Spirit gives life; the flesh counts for nothing. The words I have spoken to you - they are full of the Spirit and life.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6:60-71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8378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68" y="980728"/>
            <a:ext cx="10873208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60 On hearing it, many of his disciples said, “This is a hard teaching. Who can accept it?” 61 Aware that his disciples were grumbling about this, Jesus said to them, “</a:t>
            </a:r>
            <a:r>
              <a:rPr kumimoji="0" lang="en-AU" sz="3600" b="1" i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Segoe UI" panose="020B0502040204020203" pitchFamily="34" charset="0"/>
              </a:rPr>
              <a:t>Does this offend you?</a:t>
            </a:r>
            <a:r>
              <a:rPr kumimoji="0" lang="en-AU" sz="3600" b="1" i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62 Then what if you see the Son of Man ascend to where he was before!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63 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The Spirit gives life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; the flesh counts for nothing. </a:t>
            </a:r>
            <a:r>
              <a:rPr kumimoji="0" lang="en-AU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The words I have spoken to you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- they are full of 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the Spirit and life</a:t>
            </a: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pyrus" panose="03070502060502030205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400256" y="332656"/>
            <a:ext cx="3546399" cy="4680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John 6:60-71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9820160" y="2729171"/>
            <a:ext cx="3784923" cy="4320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51435" tIns="25719" rIns="51435" bIns="2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Impact" panose="020B0806030902050204" pitchFamily="34" charset="0"/>
                <a:ea typeface="新細明體" charset="-120"/>
                <a:cs typeface="+mn-cs"/>
              </a:rPr>
              <a:t>New International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380397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華康新儷粗黑"/>
        <a:ea typeface="華康新儷粗黑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30287</TotalTime>
  <Words>747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17_Office Theme</vt:lpstr>
      <vt:lpstr>22_Office Theme</vt:lpstr>
      <vt:lpstr>15_Office Theme</vt:lpstr>
      <vt:lpstr>16_Office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Yen</dc:creator>
  <cp:lastModifiedBy>Audio &amp; Text</cp:lastModifiedBy>
  <cp:revision>275</cp:revision>
  <cp:lastPrinted>1601-01-01T00:00:00Z</cp:lastPrinted>
  <dcterms:created xsi:type="dcterms:W3CDTF">1999-11-20T06:39:07Z</dcterms:created>
  <dcterms:modified xsi:type="dcterms:W3CDTF">2021-05-23T01:16:11Z</dcterms:modified>
</cp:coreProperties>
</file>