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1"/>
    <p:sldMasterId id="2147483736" r:id="rId2"/>
    <p:sldMasterId id="2147483748" r:id="rId3"/>
  </p:sldMasterIdLst>
  <p:notesMasterIdLst>
    <p:notesMasterId r:id="rId26"/>
  </p:notesMasterIdLst>
  <p:sldIdLst>
    <p:sldId id="3480" r:id="rId4"/>
    <p:sldId id="3364" r:id="rId5"/>
    <p:sldId id="3481" r:id="rId6"/>
    <p:sldId id="3482" r:id="rId7"/>
    <p:sldId id="3483" r:id="rId8"/>
    <p:sldId id="3484" r:id="rId9"/>
    <p:sldId id="1818" r:id="rId10"/>
    <p:sldId id="3486" r:id="rId11"/>
    <p:sldId id="3487" r:id="rId12"/>
    <p:sldId id="3488" r:id="rId13"/>
    <p:sldId id="3490" r:id="rId14"/>
    <p:sldId id="3491" r:id="rId15"/>
    <p:sldId id="1957" r:id="rId16"/>
    <p:sldId id="3492" r:id="rId17"/>
    <p:sldId id="3489" r:id="rId18"/>
    <p:sldId id="3494" r:id="rId19"/>
    <p:sldId id="3495" r:id="rId20"/>
    <p:sldId id="3496" r:id="rId21"/>
    <p:sldId id="1931" r:id="rId22"/>
    <p:sldId id="3493" r:id="rId23"/>
    <p:sldId id="3499" r:id="rId24"/>
    <p:sldId id="3498" r:id="rId25"/>
  </p:sldIdLst>
  <p:sldSz cx="12192000" cy="6858000"/>
  <p:notesSz cx="6796088" cy="9871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kern="1200">
        <a:solidFill>
          <a:schemeClr val="bg1"/>
        </a:solidFill>
        <a:latin typeface="Times New Roman" pitchFamily="18" charset="0"/>
        <a:ea typeface="新細明體" pitchFamily="18" charset="-120"/>
        <a:cs typeface="+mn-cs"/>
      </a:defRPr>
    </a:lvl5pPr>
    <a:lvl6pPr marL="2286000" algn="l" defTabSz="914400" rtl="0" eaLnBrk="1" latinLnBrk="0" hangingPunct="1">
      <a:defRPr kern="1200">
        <a:solidFill>
          <a:schemeClr val="bg1"/>
        </a:solidFill>
        <a:latin typeface="Times New Roman" pitchFamily="18" charset="0"/>
        <a:ea typeface="新細明體" pitchFamily="18" charset="-120"/>
        <a:cs typeface="+mn-cs"/>
      </a:defRPr>
    </a:lvl6pPr>
    <a:lvl7pPr marL="2743200" algn="l" defTabSz="914400" rtl="0" eaLnBrk="1" latinLnBrk="0" hangingPunct="1">
      <a:defRPr kern="1200">
        <a:solidFill>
          <a:schemeClr val="bg1"/>
        </a:solidFill>
        <a:latin typeface="Times New Roman" pitchFamily="18" charset="0"/>
        <a:ea typeface="新細明體" pitchFamily="18" charset="-120"/>
        <a:cs typeface="+mn-cs"/>
      </a:defRPr>
    </a:lvl7pPr>
    <a:lvl8pPr marL="3200400" algn="l" defTabSz="914400" rtl="0" eaLnBrk="1" latinLnBrk="0" hangingPunct="1">
      <a:defRPr kern="1200">
        <a:solidFill>
          <a:schemeClr val="bg1"/>
        </a:solidFill>
        <a:latin typeface="Times New Roman" pitchFamily="18" charset="0"/>
        <a:ea typeface="新細明體" pitchFamily="18" charset="-120"/>
        <a:cs typeface="+mn-cs"/>
      </a:defRPr>
    </a:lvl8pPr>
    <a:lvl9pPr marL="3657600" algn="l" defTabSz="914400" rtl="0" eaLnBrk="1" latinLnBrk="0" hangingPunct="1">
      <a:defRPr kern="1200">
        <a:solidFill>
          <a:schemeClr val="bg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60618"/>
    <a:srgbClr val="000022"/>
    <a:srgbClr val="00FFFF"/>
    <a:srgbClr val="700000"/>
    <a:srgbClr val="00001A"/>
    <a:srgbClr val="000000"/>
    <a:srgbClr val="050515"/>
    <a:srgbClr val="07071B"/>
    <a:srgbClr val="090925"/>
    <a:srgbClr val="0808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0" autoAdjust="0"/>
    <p:restoredTop sz="99498" autoAdjust="0"/>
  </p:normalViewPr>
  <p:slideViewPr>
    <p:cSldViewPr>
      <p:cViewPr varScale="1">
        <p:scale>
          <a:sx n="94" d="100"/>
          <a:sy n="94" d="100"/>
        </p:scale>
        <p:origin x="372" y="-10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AutoShape 1"/>
          <p:cNvSpPr>
            <a:spLocks noChangeArrowheads="1"/>
          </p:cNvSpPr>
          <p:nvPr/>
        </p:nvSpPr>
        <p:spPr bwMode="auto">
          <a:xfrm>
            <a:off x="0" y="0"/>
            <a:ext cx="6796088" cy="9871075"/>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36867" name="Text Box 2"/>
          <p:cNvSpPr txBox="1">
            <a:spLocks noChangeArrowheads="1"/>
          </p:cNvSpPr>
          <p:nvPr/>
        </p:nvSpPr>
        <p:spPr bwMode="auto">
          <a:xfrm>
            <a:off x="0" y="0"/>
            <a:ext cx="29464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36868" name="Text Box 3"/>
          <p:cNvSpPr txBox="1">
            <a:spLocks noChangeArrowheads="1"/>
          </p:cNvSpPr>
          <p:nvPr/>
        </p:nvSpPr>
        <p:spPr bwMode="auto">
          <a:xfrm>
            <a:off x="3851275" y="0"/>
            <a:ext cx="294640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36869" name="Rectangle 4"/>
          <p:cNvSpPr>
            <a:spLocks noGrp="1" noRot="1" noChangeAspect="1" noChangeArrowheads="1"/>
          </p:cNvSpPr>
          <p:nvPr>
            <p:ph type="sldImg"/>
          </p:nvPr>
        </p:nvSpPr>
        <p:spPr bwMode="auto">
          <a:xfrm>
            <a:off x="106363" y="739775"/>
            <a:ext cx="6583362" cy="3703638"/>
          </a:xfrm>
          <a:prstGeom prst="rect">
            <a:avLst/>
          </a:prstGeom>
          <a:noFill/>
          <a:ln w="9360">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7" name="Rectangle 5"/>
          <p:cNvSpPr>
            <a:spLocks noGrp="1" noChangeArrowheads="1"/>
          </p:cNvSpPr>
          <p:nvPr>
            <p:ph type="body"/>
          </p:nvPr>
        </p:nvSpPr>
        <p:spPr bwMode="auto">
          <a:xfrm>
            <a:off x="906463" y="4691063"/>
            <a:ext cx="4983162" cy="4440237"/>
          </a:xfrm>
          <a:prstGeom prst="rect">
            <a:avLst/>
          </a:prstGeom>
          <a:noFill/>
          <a:ln w="9525">
            <a:noFill/>
            <a:round/>
            <a:headEnd/>
            <a:tailEnd/>
          </a:ln>
          <a:effectLst/>
        </p:spPr>
        <p:txBody>
          <a:bodyPr vert="horz" wrap="square" lIns="92880" tIns="46440" rIns="92880" bIns="46440" numCol="1" anchor="t" anchorCtr="0" compatLnSpc="1">
            <a:prstTxWarp prst="textNoShape">
              <a:avLst/>
            </a:prstTxWarp>
          </a:bodyPr>
          <a:lstStyle/>
          <a:p>
            <a:pPr lvl="0"/>
            <a:endParaRPr lang="en-US" noProof="0"/>
          </a:p>
        </p:txBody>
      </p:sp>
      <p:sp>
        <p:nvSpPr>
          <p:cNvPr id="36871" name="Text Box 6"/>
          <p:cNvSpPr txBox="1">
            <a:spLocks noChangeArrowheads="1"/>
          </p:cNvSpPr>
          <p:nvPr/>
        </p:nvSpPr>
        <p:spPr bwMode="auto">
          <a:xfrm>
            <a:off x="0" y="9380538"/>
            <a:ext cx="2946400"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NZ" sz="2400"/>
          </a:p>
        </p:txBody>
      </p:sp>
      <p:sp>
        <p:nvSpPr>
          <p:cNvPr id="18439" name="Rectangle 7"/>
          <p:cNvSpPr>
            <a:spLocks noGrp="1" noChangeArrowheads="1"/>
          </p:cNvSpPr>
          <p:nvPr>
            <p:ph type="sldNum"/>
          </p:nvPr>
        </p:nvSpPr>
        <p:spPr bwMode="auto">
          <a:xfrm>
            <a:off x="3851275" y="9380538"/>
            <a:ext cx="2944813" cy="488950"/>
          </a:xfrm>
          <a:prstGeom prst="rect">
            <a:avLst/>
          </a:prstGeom>
          <a:noFill/>
          <a:ln w="9525">
            <a:noFill/>
            <a:round/>
            <a:headEnd/>
            <a:tailEnd/>
          </a:ln>
          <a:effectLst/>
        </p:spPr>
        <p:txBody>
          <a:bodyPr vert="horz" wrap="square" lIns="92880" tIns="46440" rIns="92880" bIns="46440" numCol="1" anchor="b" anchorCtr="0" compatLnSpc="1">
            <a:prstTxWarp prst="textNoShape">
              <a:avLst/>
            </a:prstTxWarp>
          </a:bodyPr>
          <a:lstStyle>
            <a:lvl1pPr algn="r" eaLnBrk="1" hangingPunct="1">
              <a:buSzPct val="45000"/>
              <a:buFont typeface="Wingdings" pitchFamily="2" charset="2"/>
              <a:buNone/>
              <a:tabLst>
                <a:tab pos="723900" algn="l"/>
                <a:tab pos="1447800" algn="l"/>
                <a:tab pos="2171700" algn="l"/>
                <a:tab pos="2895600" algn="l"/>
              </a:tabLst>
              <a:defRPr sz="1200">
                <a:solidFill>
                  <a:srgbClr val="000000"/>
                </a:solidFill>
                <a:ea typeface="Arial Unicode MS" pitchFamily="34" charset="-128"/>
                <a:cs typeface="Arial Unicode MS" pitchFamily="34" charset="-128"/>
              </a:defRPr>
            </a:lvl1pPr>
          </a:lstStyle>
          <a:p>
            <a:pPr>
              <a:defRPr/>
            </a:pPr>
            <a:fld id="{843E41F8-903D-4F1B-9D18-D493251101CD}" type="slidenum">
              <a:rPr lang="en-US"/>
              <a:pPr>
                <a:defRPr/>
              </a:pPr>
              <a:t>‹#›</a:t>
            </a:fld>
            <a:endParaRPr lang="en-US"/>
          </a:p>
        </p:txBody>
      </p:sp>
    </p:spTree>
    <p:extLst>
      <p:ext uri="{BB962C8B-B14F-4D97-AF65-F5344CB8AC3E}">
        <p14:creationId xmlns:p14="http://schemas.microsoft.com/office/powerpoint/2010/main" xmlns="" val="9136733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84DF1B0-42E7-44B7-A417-64DBE807AD57}" type="slidenum">
              <a:rPr lang="en-US" altLang="en-US"/>
              <a:pPr/>
              <a:t>‹#›</a:t>
            </a:fld>
            <a:endParaRPr lang="en-US" altLang="en-US"/>
          </a:p>
        </p:txBody>
      </p:sp>
    </p:spTree>
    <p:extLst>
      <p:ext uri="{BB962C8B-B14F-4D97-AF65-F5344CB8AC3E}">
        <p14:creationId xmlns:p14="http://schemas.microsoft.com/office/powerpoint/2010/main" xmlns="" val="277741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42ED14B5-0720-484E-80FD-0461FFCA7474}" type="slidenum">
              <a:rPr lang="en-US" altLang="en-US"/>
              <a:pPr/>
              <a:t>‹#›</a:t>
            </a:fld>
            <a:endParaRPr lang="en-US" altLang="en-US"/>
          </a:p>
        </p:txBody>
      </p:sp>
    </p:spTree>
    <p:extLst>
      <p:ext uri="{BB962C8B-B14F-4D97-AF65-F5344CB8AC3E}">
        <p14:creationId xmlns:p14="http://schemas.microsoft.com/office/powerpoint/2010/main" xmlns="" val="428276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1"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1ED82455-E0E1-4838-BAB6-64BCEB486039}" type="slidenum">
              <a:rPr lang="en-US" altLang="en-US"/>
              <a:pPr/>
              <a:t>‹#›</a:t>
            </a:fld>
            <a:endParaRPr lang="en-US" altLang="en-US"/>
          </a:p>
        </p:txBody>
      </p:sp>
    </p:spTree>
    <p:extLst>
      <p:ext uri="{BB962C8B-B14F-4D97-AF65-F5344CB8AC3E}">
        <p14:creationId xmlns:p14="http://schemas.microsoft.com/office/powerpoint/2010/main" xmlns="" val="2307891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192877" indent="0" algn="ctr">
              <a:buNone/>
              <a:defRPr/>
            </a:lvl2pPr>
            <a:lvl3pPr marL="385753" indent="0" algn="ctr">
              <a:buNone/>
              <a:defRPr/>
            </a:lvl3pPr>
            <a:lvl4pPr marL="578630" indent="0" algn="ctr">
              <a:buNone/>
              <a:defRPr/>
            </a:lvl4pPr>
            <a:lvl5pPr marL="771506" indent="0" algn="ctr">
              <a:buNone/>
              <a:defRPr/>
            </a:lvl5pPr>
            <a:lvl6pPr marL="964383" indent="0" algn="ctr">
              <a:buNone/>
              <a:defRPr/>
            </a:lvl6pPr>
            <a:lvl7pPr marL="1157259" indent="0" algn="ctr">
              <a:buNone/>
              <a:defRPr/>
            </a:lvl7pPr>
            <a:lvl8pPr marL="1350136" indent="0" algn="ctr">
              <a:buNone/>
              <a:defRPr/>
            </a:lvl8pPr>
            <a:lvl9pPr marL="1543012"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dirty="0"/>
          </a:p>
        </p:txBody>
      </p:sp>
    </p:spTree>
    <p:extLst>
      <p:ext uri="{BB962C8B-B14F-4D97-AF65-F5344CB8AC3E}">
        <p14:creationId xmlns:p14="http://schemas.microsoft.com/office/powerpoint/2010/main" xmlns="" val="3441553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dirty="0"/>
          </a:p>
        </p:txBody>
      </p:sp>
    </p:spTree>
    <p:extLst>
      <p:ext uri="{BB962C8B-B14F-4D97-AF65-F5344CB8AC3E}">
        <p14:creationId xmlns:p14="http://schemas.microsoft.com/office/powerpoint/2010/main" xmlns="" val="256546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1688"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lvl1pPr>
            <a:lvl2pPr marL="192877" indent="0">
              <a:buNone/>
              <a:defRPr sz="760"/>
            </a:lvl2pPr>
            <a:lvl3pPr marL="385753" indent="0">
              <a:buNone/>
              <a:defRPr sz="675"/>
            </a:lvl3pPr>
            <a:lvl4pPr marL="578630" indent="0">
              <a:buNone/>
              <a:defRPr sz="591"/>
            </a:lvl4pPr>
            <a:lvl5pPr marL="771506" indent="0">
              <a:buNone/>
              <a:defRPr sz="591"/>
            </a:lvl5pPr>
            <a:lvl6pPr marL="964383" indent="0">
              <a:buNone/>
              <a:defRPr sz="591"/>
            </a:lvl6pPr>
            <a:lvl7pPr marL="1157259" indent="0">
              <a:buNone/>
              <a:defRPr sz="591"/>
            </a:lvl7pPr>
            <a:lvl8pPr marL="1350136" indent="0">
              <a:buNone/>
              <a:defRPr sz="591"/>
            </a:lvl8pPr>
            <a:lvl9pPr marL="1543012" indent="0">
              <a:buNone/>
              <a:defRPr sz="591"/>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dirty="0"/>
          </a:p>
        </p:txBody>
      </p:sp>
    </p:spTree>
    <p:extLst>
      <p:ext uri="{BB962C8B-B14F-4D97-AF65-F5344CB8AC3E}">
        <p14:creationId xmlns:p14="http://schemas.microsoft.com/office/powerpoint/2010/main" xmlns="" val="187585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dirty="0"/>
          </a:p>
        </p:txBody>
      </p:sp>
    </p:spTree>
    <p:extLst>
      <p:ext uri="{BB962C8B-B14F-4D97-AF65-F5344CB8AC3E}">
        <p14:creationId xmlns:p14="http://schemas.microsoft.com/office/powerpoint/2010/main" xmlns="" val="978881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1013" b="1"/>
            </a:lvl1pPr>
            <a:lvl2pPr marL="192877" indent="0">
              <a:buNone/>
              <a:defRPr sz="844" b="1"/>
            </a:lvl2pPr>
            <a:lvl3pPr marL="385753" indent="0">
              <a:buNone/>
              <a:defRPr sz="760" b="1"/>
            </a:lvl3pPr>
            <a:lvl4pPr marL="578630" indent="0">
              <a:buNone/>
              <a:defRPr sz="675" b="1"/>
            </a:lvl4pPr>
            <a:lvl5pPr marL="771506" indent="0">
              <a:buNone/>
              <a:defRPr sz="675" b="1"/>
            </a:lvl5pPr>
            <a:lvl6pPr marL="964383" indent="0">
              <a:buNone/>
              <a:defRPr sz="675" b="1"/>
            </a:lvl6pPr>
            <a:lvl7pPr marL="1157259" indent="0">
              <a:buNone/>
              <a:defRPr sz="675" b="1"/>
            </a:lvl7pPr>
            <a:lvl8pPr marL="1350136" indent="0">
              <a:buNone/>
              <a:defRPr sz="675" b="1"/>
            </a:lvl8pPr>
            <a:lvl9pPr marL="1543012"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dirty="0"/>
          </a:p>
        </p:txBody>
      </p:sp>
    </p:spTree>
    <p:extLst>
      <p:ext uri="{BB962C8B-B14F-4D97-AF65-F5344CB8AC3E}">
        <p14:creationId xmlns:p14="http://schemas.microsoft.com/office/powerpoint/2010/main" xmlns="" val="2813849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dirty="0"/>
          </a:p>
        </p:txBody>
      </p:sp>
    </p:spTree>
    <p:extLst>
      <p:ext uri="{BB962C8B-B14F-4D97-AF65-F5344CB8AC3E}">
        <p14:creationId xmlns:p14="http://schemas.microsoft.com/office/powerpoint/2010/main" xmlns="" val="1037309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dirty="0"/>
          </a:p>
        </p:txBody>
      </p:sp>
    </p:spTree>
    <p:extLst>
      <p:ext uri="{BB962C8B-B14F-4D97-AF65-F5344CB8AC3E}">
        <p14:creationId xmlns:p14="http://schemas.microsoft.com/office/powerpoint/2010/main" xmlns="" val="148495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endParaRPr lang="en-NZ"/>
          </a:p>
        </p:txBody>
      </p:sp>
      <p:sp>
        <p:nvSpPr>
          <p:cNvPr id="3" name="Content Placeholder 2"/>
          <p:cNvSpPr>
            <a:spLocks noGrp="1"/>
          </p:cNvSpPr>
          <p:nvPr>
            <p:ph idx="1"/>
          </p:nvPr>
        </p:nvSpPr>
        <p:spPr>
          <a:xfrm>
            <a:off x="4766733" y="273063"/>
            <a:ext cx="6815667" cy="5853113"/>
          </a:xfrm>
        </p:spPr>
        <p:txBody>
          <a:bodyPr/>
          <a:lstStyle>
            <a:lvl1pPr>
              <a:defRPr sz="1351"/>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dirty="0"/>
          </a:p>
        </p:txBody>
      </p:sp>
    </p:spTree>
    <p:extLst>
      <p:ext uri="{BB962C8B-B14F-4D97-AF65-F5344CB8AC3E}">
        <p14:creationId xmlns:p14="http://schemas.microsoft.com/office/powerpoint/2010/main" xmlns="" val="19696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B6B61B1-95BD-4601-BF0D-409BB6250345}" type="slidenum">
              <a:rPr lang="en-US" altLang="en-US"/>
              <a:pPr/>
              <a:t>‹#›</a:t>
            </a:fld>
            <a:endParaRPr lang="en-US" altLang="en-US"/>
          </a:p>
        </p:txBody>
      </p:sp>
    </p:spTree>
    <p:extLst>
      <p:ext uri="{BB962C8B-B14F-4D97-AF65-F5344CB8AC3E}">
        <p14:creationId xmlns:p14="http://schemas.microsoft.com/office/powerpoint/2010/main" xmlns="" val="2285543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351"/>
            </a:lvl1pPr>
            <a:lvl2pPr marL="192877" indent="0">
              <a:buNone/>
              <a:defRPr sz="1181"/>
            </a:lvl2pPr>
            <a:lvl3pPr marL="385753" indent="0">
              <a:buNone/>
              <a:defRPr sz="1013"/>
            </a:lvl3pPr>
            <a:lvl4pPr marL="578630" indent="0">
              <a:buNone/>
              <a:defRPr sz="844"/>
            </a:lvl4pPr>
            <a:lvl5pPr marL="771506" indent="0">
              <a:buNone/>
              <a:defRPr sz="844"/>
            </a:lvl5pPr>
            <a:lvl6pPr marL="964383" indent="0">
              <a:buNone/>
              <a:defRPr sz="844"/>
            </a:lvl6pPr>
            <a:lvl7pPr marL="1157259" indent="0">
              <a:buNone/>
              <a:defRPr sz="844"/>
            </a:lvl7pPr>
            <a:lvl8pPr marL="1350136" indent="0">
              <a:buNone/>
              <a:defRPr sz="844"/>
            </a:lvl8pPr>
            <a:lvl9pPr marL="1543012" indent="0">
              <a:buNone/>
              <a:defRPr sz="844"/>
            </a:lvl9pPr>
          </a:lstStyle>
          <a:p>
            <a:pPr lvl="0"/>
            <a:endParaRPr lang="en-NZ"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1"/>
            </a:lvl1pPr>
            <a:lvl2pPr marL="192877" indent="0">
              <a:buNone/>
              <a:defRPr sz="507"/>
            </a:lvl2pPr>
            <a:lvl3pPr marL="385753" indent="0">
              <a:buNone/>
              <a:defRPr sz="421"/>
            </a:lvl3pPr>
            <a:lvl4pPr marL="578630" indent="0">
              <a:buNone/>
              <a:defRPr sz="380"/>
            </a:lvl4pPr>
            <a:lvl5pPr marL="771506" indent="0">
              <a:buNone/>
              <a:defRPr sz="380"/>
            </a:lvl5pPr>
            <a:lvl6pPr marL="964383" indent="0">
              <a:buNone/>
              <a:defRPr sz="380"/>
            </a:lvl6pPr>
            <a:lvl7pPr marL="1157259" indent="0">
              <a:buNone/>
              <a:defRPr sz="380"/>
            </a:lvl7pPr>
            <a:lvl8pPr marL="1350136" indent="0">
              <a:buNone/>
              <a:defRPr sz="380"/>
            </a:lvl8pPr>
            <a:lvl9pPr marL="1543012" indent="0">
              <a:buNone/>
              <a:defRPr sz="38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dirty="0"/>
          </a:p>
        </p:txBody>
      </p:sp>
    </p:spTree>
    <p:extLst>
      <p:ext uri="{BB962C8B-B14F-4D97-AF65-F5344CB8AC3E}">
        <p14:creationId xmlns:p14="http://schemas.microsoft.com/office/powerpoint/2010/main" xmlns="" val="217169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dirty="0"/>
          </a:p>
        </p:txBody>
      </p:sp>
    </p:spTree>
    <p:extLst>
      <p:ext uri="{BB962C8B-B14F-4D97-AF65-F5344CB8AC3E}">
        <p14:creationId xmlns:p14="http://schemas.microsoft.com/office/powerpoint/2010/main" xmlns="" val="877244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dirty="0"/>
          </a:p>
        </p:txBody>
      </p:sp>
    </p:spTree>
    <p:extLst>
      <p:ext uri="{BB962C8B-B14F-4D97-AF65-F5344CB8AC3E}">
        <p14:creationId xmlns:p14="http://schemas.microsoft.com/office/powerpoint/2010/main" xmlns="" val="1582089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68" indent="0" algn="ctr">
              <a:buNone/>
              <a:defRPr/>
            </a:lvl2pPr>
            <a:lvl3pPr marL="514337" indent="0" algn="ctr">
              <a:buNone/>
              <a:defRPr/>
            </a:lvl3pPr>
            <a:lvl4pPr marL="771506" indent="0" algn="ctr">
              <a:buNone/>
              <a:defRPr/>
            </a:lvl4pPr>
            <a:lvl5pPr marL="1028675" indent="0" algn="ctr">
              <a:buNone/>
              <a:defRPr/>
            </a:lvl5pPr>
            <a:lvl6pPr marL="1285843" indent="0" algn="ctr">
              <a:buNone/>
              <a:defRPr/>
            </a:lvl6pPr>
            <a:lvl7pPr marL="1543012" indent="0" algn="ctr">
              <a:buNone/>
              <a:defRPr/>
            </a:lvl7pPr>
            <a:lvl8pPr marL="1800180" indent="0" algn="ctr">
              <a:buNone/>
              <a:defRPr/>
            </a:lvl8pPr>
            <a:lvl9pPr marL="2057348" indent="0" algn="ctr">
              <a:buNone/>
              <a:defRPr/>
            </a:lvl9pPr>
          </a:lstStyle>
          <a:p>
            <a:r>
              <a:rPr lang="en-US"/>
              <a:t>Click to edit Master subtitle style</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5A92154-6A93-40A5-AC73-B0722833126C}" type="slidenum">
              <a:rPr lang="en-US"/>
              <a:pPr>
                <a:defRPr/>
              </a:pPr>
              <a:t>‹#›</a:t>
            </a:fld>
            <a:endParaRPr lang="en-US"/>
          </a:p>
        </p:txBody>
      </p:sp>
    </p:spTree>
    <p:extLst>
      <p:ext uri="{BB962C8B-B14F-4D97-AF65-F5344CB8AC3E}">
        <p14:creationId xmlns:p14="http://schemas.microsoft.com/office/powerpoint/2010/main" xmlns="" val="3700058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230B91D-59A8-4621-82D7-E9FE29D97EB1}" type="slidenum">
              <a:rPr lang="en-US"/>
              <a:pPr>
                <a:defRPr/>
              </a:pPr>
              <a:t>‹#›</a:t>
            </a:fld>
            <a:endParaRPr lang="en-US"/>
          </a:p>
        </p:txBody>
      </p:sp>
    </p:spTree>
    <p:extLst>
      <p:ext uri="{BB962C8B-B14F-4D97-AF65-F5344CB8AC3E}">
        <p14:creationId xmlns:p14="http://schemas.microsoft.com/office/powerpoint/2010/main" xmlns="" val="2901497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225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E4C88C-60FD-4678-8E05-8B5C5CD768C9}" type="slidenum">
              <a:rPr lang="en-US"/>
              <a:pPr>
                <a:defRPr/>
              </a:pPr>
              <a:t>‹#›</a:t>
            </a:fld>
            <a:endParaRPr lang="en-US"/>
          </a:p>
        </p:txBody>
      </p:sp>
    </p:spTree>
    <p:extLst>
      <p:ext uri="{BB962C8B-B14F-4D97-AF65-F5344CB8AC3E}">
        <p14:creationId xmlns:p14="http://schemas.microsoft.com/office/powerpoint/2010/main" xmlns="" val="3804017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3" y="685800"/>
            <a:ext cx="5687484"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FE25E77-B90C-4A09-9231-76D62237058D}" type="slidenum">
              <a:rPr lang="en-US"/>
              <a:pPr>
                <a:defRPr/>
              </a:pPr>
              <a:t>‹#›</a:t>
            </a:fld>
            <a:endParaRPr lang="en-US"/>
          </a:p>
        </p:txBody>
      </p:sp>
    </p:spTree>
    <p:extLst>
      <p:ext uri="{BB962C8B-B14F-4D97-AF65-F5344CB8AC3E}">
        <p14:creationId xmlns:p14="http://schemas.microsoft.com/office/powerpoint/2010/main" xmlns="" val="164188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F51BE9-ECC2-42F1-B228-A1A355574DA3}" type="slidenum">
              <a:rPr lang="en-US"/>
              <a:pPr>
                <a:defRPr/>
              </a:pPr>
              <a:t>‹#›</a:t>
            </a:fld>
            <a:endParaRPr lang="en-US"/>
          </a:p>
        </p:txBody>
      </p:sp>
    </p:spTree>
    <p:extLst>
      <p:ext uri="{BB962C8B-B14F-4D97-AF65-F5344CB8AC3E}">
        <p14:creationId xmlns:p14="http://schemas.microsoft.com/office/powerpoint/2010/main" xmlns="" val="327491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1D3D0C1-44F6-48D8-9B05-D28F1562D487}" type="slidenum">
              <a:rPr lang="en-US"/>
              <a:pPr>
                <a:defRPr/>
              </a:pPr>
              <a:t>‹#›</a:t>
            </a:fld>
            <a:endParaRPr lang="en-US"/>
          </a:p>
        </p:txBody>
      </p:sp>
    </p:spTree>
    <p:extLst>
      <p:ext uri="{BB962C8B-B14F-4D97-AF65-F5344CB8AC3E}">
        <p14:creationId xmlns:p14="http://schemas.microsoft.com/office/powerpoint/2010/main" xmlns="" val="4011208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55EFA69-B17C-4F96-872D-F2D003852B03}" type="slidenum">
              <a:rPr lang="en-US"/>
              <a:pPr>
                <a:defRPr/>
              </a:pPr>
              <a:t>‹#›</a:t>
            </a:fld>
            <a:endParaRPr lang="en-US"/>
          </a:p>
        </p:txBody>
      </p:sp>
    </p:spTree>
    <p:extLst>
      <p:ext uri="{BB962C8B-B14F-4D97-AF65-F5344CB8AC3E}">
        <p14:creationId xmlns:p14="http://schemas.microsoft.com/office/powerpoint/2010/main" xmlns="" val="2314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D449AC6A-470A-4A42-99A4-1761ED8B3A02}" type="slidenum">
              <a:rPr lang="en-US" altLang="en-US"/>
              <a:pPr/>
              <a:t>‹#›</a:t>
            </a:fld>
            <a:endParaRPr lang="en-US" altLang="en-US"/>
          </a:p>
        </p:txBody>
      </p:sp>
    </p:spTree>
    <p:extLst>
      <p:ext uri="{BB962C8B-B14F-4D97-AF65-F5344CB8AC3E}">
        <p14:creationId xmlns:p14="http://schemas.microsoft.com/office/powerpoint/2010/main" xmlns="" val="1322981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endParaRPr lang="en-NZ"/>
          </a:p>
        </p:txBody>
      </p:sp>
      <p:sp>
        <p:nvSpPr>
          <p:cNvPr id="3" name="Content Placeholder 2"/>
          <p:cNvSpPr>
            <a:spLocks noGrp="1"/>
          </p:cNvSpPr>
          <p:nvPr>
            <p:ph idx="1"/>
          </p:nvPr>
        </p:nvSpPr>
        <p:spPr>
          <a:xfrm>
            <a:off x="4766733" y="273061"/>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DA21989-05BF-47A6-908E-BD5D794B3D95}" type="slidenum">
              <a:rPr lang="en-US"/>
              <a:pPr>
                <a:defRPr/>
              </a:pPr>
              <a:t>‹#›</a:t>
            </a:fld>
            <a:endParaRPr lang="en-US"/>
          </a:p>
        </p:txBody>
      </p:sp>
    </p:spTree>
    <p:extLst>
      <p:ext uri="{BB962C8B-B14F-4D97-AF65-F5344CB8AC3E}">
        <p14:creationId xmlns:p14="http://schemas.microsoft.com/office/powerpoint/2010/main" xmlns="" val="375447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B1F7A0E-95FE-4822-AA38-A4A6D4A91BA1}" type="slidenum">
              <a:rPr lang="en-US"/>
              <a:pPr>
                <a:defRPr/>
              </a:pPr>
              <a:t>‹#›</a:t>
            </a:fld>
            <a:endParaRPr lang="en-US"/>
          </a:p>
        </p:txBody>
      </p:sp>
    </p:spTree>
    <p:extLst>
      <p:ext uri="{BB962C8B-B14F-4D97-AF65-F5344CB8AC3E}">
        <p14:creationId xmlns:p14="http://schemas.microsoft.com/office/powerpoint/2010/main" xmlns="" val="1278461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E4F92CB-AB1E-453C-ABFC-E2F61D409C91}" type="slidenum">
              <a:rPr lang="en-US"/>
              <a:pPr>
                <a:defRPr/>
              </a:pPr>
              <a:t>‹#›</a:t>
            </a:fld>
            <a:endParaRPr lang="en-US"/>
          </a:p>
        </p:txBody>
      </p:sp>
    </p:spTree>
    <p:extLst>
      <p:ext uri="{BB962C8B-B14F-4D97-AF65-F5344CB8AC3E}">
        <p14:creationId xmlns:p14="http://schemas.microsoft.com/office/powerpoint/2010/main" xmlns="" val="222128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3" y="44450"/>
            <a:ext cx="2893484" cy="671830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203200" y="44450"/>
            <a:ext cx="8483600" cy="671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029BC94-9BAD-4E77-99A9-F7208775BB32}" type="slidenum">
              <a:rPr lang="en-US"/>
              <a:pPr>
                <a:defRPr/>
              </a:pPr>
              <a:t>‹#›</a:t>
            </a:fld>
            <a:endParaRPr lang="en-US"/>
          </a:p>
        </p:txBody>
      </p:sp>
    </p:spTree>
    <p:extLst>
      <p:ext uri="{BB962C8B-B14F-4D97-AF65-F5344CB8AC3E}">
        <p14:creationId xmlns:p14="http://schemas.microsoft.com/office/powerpoint/2010/main" xmlns="" val="80789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203201" y="685800"/>
            <a:ext cx="5687484" cy="607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093884" y="685800"/>
            <a:ext cx="5689600" cy="6076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670F6C2-2B40-4DF1-9178-32E6A25B14AB}" type="slidenum">
              <a:rPr lang="en-US" altLang="en-US"/>
              <a:pPr/>
              <a:t>‹#›</a:t>
            </a:fld>
            <a:endParaRPr lang="en-US" altLang="en-US"/>
          </a:p>
        </p:txBody>
      </p:sp>
    </p:spTree>
    <p:extLst>
      <p:ext uri="{BB962C8B-B14F-4D97-AF65-F5344CB8AC3E}">
        <p14:creationId xmlns:p14="http://schemas.microsoft.com/office/powerpoint/2010/main" xmlns="" val="165739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A5375B66-0FDB-43A4-ABD4-0821135ED200}" type="slidenum">
              <a:rPr lang="en-US" altLang="en-US"/>
              <a:pPr/>
              <a:t>‹#›</a:t>
            </a:fld>
            <a:endParaRPr lang="en-US" altLang="en-US"/>
          </a:p>
        </p:txBody>
      </p:sp>
    </p:spTree>
    <p:extLst>
      <p:ext uri="{BB962C8B-B14F-4D97-AF65-F5344CB8AC3E}">
        <p14:creationId xmlns:p14="http://schemas.microsoft.com/office/powerpoint/2010/main" xmlns="" val="116756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44DEDEE2-6391-45DE-8715-A632E0A86D81}" type="slidenum">
              <a:rPr lang="en-US" altLang="en-US"/>
              <a:pPr/>
              <a:t>‹#›</a:t>
            </a:fld>
            <a:endParaRPr lang="en-US" altLang="en-US"/>
          </a:p>
        </p:txBody>
      </p:sp>
    </p:spTree>
    <p:extLst>
      <p:ext uri="{BB962C8B-B14F-4D97-AF65-F5344CB8AC3E}">
        <p14:creationId xmlns:p14="http://schemas.microsoft.com/office/powerpoint/2010/main" xmlns="" val="6881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fld id="{252CACD3-6FAE-459A-9B4A-EA4170CE4D90}" type="slidenum">
              <a:rPr lang="en-US" altLang="en-US"/>
              <a:pPr/>
              <a:t>‹#›</a:t>
            </a:fld>
            <a:endParaRPr lang="en-US" altLang="en-US"/>
          </a:p>
        </p:txBody>
      </p:sp>
    </p:spTree>
    <p:extLst>
      <p:ext uri="{BB962C8B-B14F-4D97-AF65-F5344CB8AC3E}">
        <p14:creationId xmlns:p14="http://schemas.microsoft.com/office/powerpoint/2010/main" xmlns="" val="276710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E02EC8D9-116B-4790-8ECA-8091F87B0791}" type="slidenum">
              <a:rPr lang="en-US" altLang="en-US"/>
              <a:pPr/>
              <a:t>‹#›</a:t>
            </a:fld>
            <a:endParaRPr lang="en-US" altLang="en-US"/>
          </a:p>
        </p:txBody>
      </p:sp>
    </p:spTree>
    <p:extLst>
      <p:ext uri="{BB962C8B-B14F-4D97-AF65-F5344CB8AC3E}">
        <p14:creationId xmlns:p14="http://schemas.microsoft.com/office/powerpoint/2010/main" xmlns="" val="413289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78B2C60-6CCE-4BBD-A385-76F51F8ADC99}" type="slidenum">
              <a:rPr lang="en-US" altLang="en-US"/>
              <a:pPr/>
              <a:t>‹#›</a:t>
            </a:fld>
            <a:endParaRPr lang="en-US" altLang="en-US"/>
          </a:p>
        </p:txBody>
      </p:sp>
    </p:spTree>
    <p:extLst>
      <p:ext uri="{BB962C8B-B14F-4D97-AF65-F5344CB8AC3E}">
        <p14:creationId xmlns:p14="http://schemas.microsoft.com/office/powerpoint/2010/main" xmlns="" val="14836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914401" y="44451"/>
            <a:ext cx="10361084"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3075" name="Rectangle 2"/>
          <p:cNvSpPr>
            <a:spLocks noGrp="1" noChangeArrowheads="1"/>
          </p:cNvSpPr>
          <p:nvPr>
            <p:ph type="body" idx="1"/>
          </p:nvPr>
        </p:nvSpPr>
        <p:spPr bwMode="auto">
          <a:xfrm>
            <a:off x="203201" y="685800"/>
            <a:ext cx="11580284"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1"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1400">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1"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1400">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1"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1400">
                <a:solidFill>
                  <a:srgbClr val="000000"/>
                </a:solidFill>
                <a:ea typeface="Arial Unicode MS" panose="020B0604020202020204" pitchFamily="34" charset="-128"/>
                <a:cs typeface="Arial Unicode MS" panose="020B0604020202020204" pitchFamily="34" charset="-128"/>
              </a:defRPr>
            </a:lvl1pPr>
          </a:lstStyle>
          <a:p>
            <a:fld id="{8BB740D4-7AFA-47F8-B670-AA1133398D75}" type="slidenum">
              <a:rPr lang="en-US" altLang="en-US" smtClean="0"/>
              <a:pPr/>
              <a:t>‹#›</a:t>
            </a:fld>
            <a:endParaRPr lang="en-US" altLang="en-US"/>
          </a:p>
        </p:txBody>
      </p:sp>
    </p:spTree>
    <p:extLst>
      <p:ext uri="{BB962C8B-B14F-4D97-AF65-F5344CB8AC3E}">
        <p14:creationId xmlns:p14="http://schemas.microsoft.com/office/powerpoint/2010/main" xmlns="" val="99405114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800">
          <a:solidFill>
            <a:srgbClr val="FFCCFF"/>
          </a:solidFill>
          <a:latin typeface="華康新儷粗黑" pitchFamily="34" charset="-120"/>
          <a:ea typeface="華康新儷粗黑" pitchFamily="34" charset="-120"/>
        </a:defRPr>
      </a:lvl5pPr>
      <a:lvl6pPr marL="25146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6pPr>
      <a:lvl7pPr marL="29718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7pPr>
      <a:lvl8pPr marL="34290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8pPr>
      <a:lvl9pPr marL="3886200" indent="-228600" algn="l" defTabSz="449263" rtl="0" eaLnBrk="0" fontAlgn="base" hangingPunct="0">
        <a:spcBef>
          <a:spcPct val="0"/>
        </a:spcBef>
        <a:spcAft>
          <a:spcPct val="0"/>
        </a:spcAft>
        <a:buClr>
          <a:srgbClr val="000000"/>
        </a:buClr>
        <a:buSzPct val="100000"/>
        <a:buFont typeface="Times New Roman" pitchFamily="18" charset="0"/>
        <a:defRPr sz="2800">
          <a:solidFill>
            <a:srgbClr val="FFCCFF"/>
          </a:solidFill>
          <a:latin typeface="華康新儷粗黑" pitchFamily="34" charset="-120"/>
          <a:ea typeface="華康新儷粗黑" pitchFamily="34" charset="-120"/>
        </a:defRPr>
      </a:lvl9pPr>
    </p:titleStyle>
    <p:bodyStyle>
      <a:lvl1pPr marL="342900" indent="-342900" algn="l" defTabSz="449263" rtl="0" eaLnBrk="0" fontAlgn="base" hangingPunct="0">
        <a:lnSpc>
          <a:spcPct val="90000"/>
        </a:lnSpc>
        <a:spcBef>
          <a:spcPts val="600"/>
        </a:spcBef>
        <a:spcAft>
          <a:spcPct val="0"/>
        </a:spcAft>
        <a:buClr>
          <a:srgbClr val="000000"/>
        </a:buClr>
        <a:buSzPct val="100000"/>
        <a:buFont typeface="Times New Roman" pitchFamily="18" charset="0"/>
        <a:buChar char="•"/>
        <a:defRPr sz="4800" b="1">
          <a:solidFill>
            <a:srgbClr val="CCFFCC"/>
          </a:solidFill>
          <a:latin typeface="標楷體" pitchFamily="65" charset="-120"/>
          <a:ea typeface="標楷體" pitchFamily="65" charset="-120"/>
          <a:cs typeface="+mn-cs"/>
        </a:defRPr>
      </a:lvl1pPr>
      <a:lvl2pPr marL="742950" indent="-285750" algn="l" defTabSz="449263" rtl="0" eaLnBrk="0" fontAlgn="base" hangingPunct="0">
        <a:spcBef>
          <a:spcPts val="300"/>
        </a:spcBef>
        <a:spcAft>
          <a:spcPts val="3600"/>
        </a:spcAft>
        <a:buClr>
          <a:srgbClr val="000000"/>
        </a:buClr>
        <a:buSzPct val="100000"/>
        <a:buFont typeface="Times New Roman" panose="02020603050405020304" pitchFamily="18" charset="0"/>
        <a:buChar char="–"/>
        <a:defRPr sz="4800" b="1">
          <a:solidFill>
            <a:srgbClr val="CCFFCC"/>
          </a:solidFill>
          <a:latin typeface="標楷體" pitchFamily="65" charset="-120"/>
          <a:ea typeface="標楷體" pitchFamily="65" charset="-120"/>
        </a:defRPr>
      </a:lvl2pPr>
      <a:lvl3pPr marL="1143000" indent="-228600" algn="l" defTabSz="449263" rtl="0" eaLnBrk="0" fontAlgn="base" hangingPunct="0">
        <a:spcBef>
          <a:spcPts val="1200"/>
        </a:spcBef>
        <a:spcAft>
          <a:spcPts val="100"/>
        </a:spcAft>
        <a:buClr>
          <a:srgbClr val="000000"/>
        </a:buClr>
        <a:buSzPct val="100000"/>
        <a:buFont typeface="Times New Roman" panose="02020603050405020304" pitchFamily="18" charset="0"/>
        <a:buChar char="•"/>
        <a:defRPr sz="1600" b="1">
          <a:solidFill>
            <a:srgbClr val="CCFFCC"/>
          </a:solidFill>
          <a:latin typeface="Times New Roman" pitchFamily="18" charset="0"/>
          <a:ea typeface="新細明體" pitchFamily="18" charset="-120"/>
        </a:defRPr>
      </a:lvl3pPr>
      <a:lvl4pPr marL="1600200" indent="-228600" algn="l" defTabSz="449263" rtl="0" eaLnBrk="0" fontAlgn="base" hangingPunct="0">
        <a:lnSpc>
          <a:spcPct val="80000"/>
        </a:lnSpc>
        <a:spcBef>
          <a:spcPct val="0"/>
        </a:spcBef>
        <a:spcAft>
          <a:spcPts val="2750"/>
        </a:spcAft>
        <a:buClr>
          <a:srgbClr val="000000"/>
        </a:buClr>
        <a:buSzPct val="100000"/>
        <a:buFont typeface="Times New Roman" pitchFamily="18" charset="0"/>
        <a:buChar char="–"/>
        <a:defRPr sz="4400" b="1">
          <a:solidFill>
            <a:srgbClr val="CCFF66"/>
          </a:solidFill>
          <a:latin typeface="Times New Roman" pitchFamily="18" charset="0"/>
          <a:ea typeface="新細明體" pitchFamily="18" charset="-120"/>
        </a:defRPr>
      </a:lvl4pPr>
      <a:lvl5pPr marL="2057400" indent="-228600" algn="l" defTabSz="449263" rtl="0" eaLnBrk="0" fontAlgn="base" hangingPunct="0">
        <a:lnSpc>
          <a:spcPct val="80000"/>
        </a:lnSpc>
        <a:spcBef>
          <a:spcPts val="700"/>
        </a:spcBef>
        <a:spcAft>
          <a:spcPct val="0"/>
        </a:spcAft>
        <a:buClr>
          <a:srgbClr val="000000"/>
        </a:buClr>
        <a:buSzPct val="100000"/>
        <a:buFont typeface="Times New Roman" pitchFamily="18" charset="0"/>
        <a:buChar char="»"/>
        <a:defRPr sz="2800">
          <a:solidFill>
            <a:srgbClr val="FFFFFF"/>
          </a:solidFill>
          <a:latin typeface="Times New Roman" pitchFamily="18" charset="0"/>
          <a:ea typeface="新細明體" pitchFamily="18" charset="-120"/>
        </a:defRPr>
      </a:lvl5pPr>
      <a:lvl6pPr marL="25146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6pPr>
      <a:lvl7pPr marL="29718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7pPr>
      <a:lvl8pPr marL="34290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8pPr>
      <a:lvl9pPr marL="3886200" indent="-228600" algn="l" defTabSz="449263" rtl="0" eaLnBrk="0" fontAlgn="base" hangingPunct="0">
        <a:lnSpc>
          <a:spcPct val="80000"/>
        </a:lnSpc>
        <a:spcBef>
          <a:spcPts val="700"/>
        </a:spcBef>
        <a:spcAft>
          <a:spcPct val="0"/>
        </a:spcAft>
        <a:buClr>
          <a:srgbClr val="000000"/>
        </a:buClr>
        <a:buSzPct val="100000"/>
        <a:buFont typeface="Times New Roman" pitchFamily="18" charset="0"/>
        <a:defRPr sz="2800">
          <a:solidFill>
            <a:srgbClr val="FFFFFF"/>
          </a:solidFill>
          <a:latin typeface="Times New Roman" pitchFamily="18" charset="0"/>
          <a:ea typeface="新細明體" charset="-12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3"/>
            <a:ext cx="10361084"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591">
                <a:solidFill>
                  <a:srgbClr val="000000"/>
                </a:solidFill>
                <a:ea typeface="Arial Unicode MS" pitchFamily="34" charset="-128"/>
                <a:cs typeface="Arial Unicode MS" pitchFamily="34" charset="-128"/>
              </a:defRPr>
            </a:lvl1pPr>
          </a:lstStyle>
          <a:p>
            <a:pPr>
              <a:defRPr/>
            </a:pPr>
            <a:endParaRPr lang="en-US" dirty="0"/>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591">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dirty="0"/>
          </a:p>
        </p:txBody>
      </p:sp>
    </p:spTree>
    <p:extLst>
      <p:ext uri="{BB962C8B-B14F-4D97-AF65-F5344CB8AC3E}">
        <p14:creationId xmlns:p14="http://schemas.microsoft.com/office/powerpoint/2010/main" xmlns="" val="361620433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mj-lt"/>
          <a:ea typeface="+mj-ea"/>
          <a:cs typeface="+mj-cs"/>
        </a:defRPr>
      </a:lvl1pPr>
      <a:lvl2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2pPr>
      <a:lvl3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3pPr>
      <a:lvl4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4pPr>
      <a:lvl5pPr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5pPr>
      <a:lvl6pPr marL="106082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6pPr>
      <a:lvl7pPr marL="1253698"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7pPr>
      <a:lvl8pPr marL="1446575"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8pPr>
      <a:lvl9pPr marL="1639450" indent="-96439" algn="l" defTabSz="189529" rtl="0" eaLnBrk="0" fontAlgn="base" hangingPunct="0">
        <a:spcBef>
          <a:spcPct val="0"/>
        </a:spcBef>
        <a:spcAft>
          <a:spcPct val="0"/>
        </a:spcAft>
        <a:buClr>
          <a:srgbClr val="000000"/>
        </a:buClr>
        <a:buSzPct val="100000"/>
        <a:buFont typeface="Times New Roman" pitchFamily="18" charset="0"/>
        <a:defRPr sz="1181">
          <a:solidFill>
            <a:srgbClr val="FFCCFF"/>
          </a:solidFill>
          <a:latin typeface="華康新儷粗黑" pitchFamily="34" charset="-120"/>
          <a:ea typeface="華康新儷粗黑" pitchFamily="34" charset="-120"/>
        </a:defRPr>
      </a:lvl9pPr>
    </p:titleStyle>
    <p:bodyStyle>
      <a:lvl1pPr marL="144658" indent="-144658" algn="l" defTabSz="189529" rtl="0" eaLnBrk="0" fontAlgn="base" hangingPunct="0">
        <a:lnSpc>
          <a:spcPct val="90000"/>
        </a:lnSpc>
        <a:spcBef>
          <a:spcPts val="255"/>
        </a:spcBef>
        <a:spcAft>
          <a:spcPct val="0"/>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cs typeface="+mn-cs"/>
        </a:defRPr>
      </a:lvl1pPr>
      <a:lvl2pPr marL="313425" indent="-120548" algn="l" defTabSz="189529" rtl="0" eaLnBrk="0" fontAlgn="base" hangingPunct="0">
        <a:spcBef>
          <a:spcPts val="127"/>
        </a:spcBef>
        <a:spcAft>
          <a:spcPts val="1519"/>
        </a:spcAft>
        <a:buClr>
          <a:srgbClr val="000000"/>
        </a:buClr>
        <a:buSzPct val="100000"/>
        <a:buFont typeface="Times New Roman" pitchFamily="18" charset="0"/>
        <a:buChar char="–"/>
        <a:defRPr sz="2025" b="1">
          <a:solidFill>
            <a:srgbClr val="CCFFCC"/>
          </a:solidFill>
          <a:latin typeface="標楷體" pitchFamily="65" charset="-120"/>
          <a:ea typeface="標楷體" pitchFamily="65" charset="-120"/>
        </a:defRPr>
      </a:lvl2pPr>
      <a:lvl3pPr marL="482192" indent="-96439" algn="l" defTabSz="189529" rtl="0" eaLnBrk="0" fontAlgn="base" hangingPunct="0">
        <a:spcBef>
          <a:spcPts val="507"/>
        </a:spcBef>
        <a:spcAft>
          <a:spcPts val="43"/>
        </a:spcAft>
        <a:buClr>
          <a:srgbClr val="000000"/>
        </a:buClr>
        <a:buSzPct val="100000"/>
        <a:buFont typeface="Times New Roman" pitchFamily="18" charset="0"/>
        <a:buChar char="•"/>
        <a:defRPr sz="675" b="1">
          <a:solidFill>
            <a:srgbClr val="CCFFCC"/>
          </a:solidFill>
          <a:latin typeface="Times New Roman" pitchFamily="18" charset="0"/>
          <a:ea typeface="新細明體" pitchFamily="18" charset="-120"/>
        </a:defRPr>
      </a:lvl3pPr>
      <a:lvl4pPr marL="675068" indent="-96439" algn="l" defTabSz="189529" rtl="0" eaLnBrk="0" fontAlgn="base" hangingPunct="0">
        <a:lnSpc>
          <a:spcPct val="80000"/>
        </a:lnSpc>
        <a:spcBef>
          <a:spcPct val="0"/>
        </a:spcBef>
        <a:spcAft>
          <a:spcPts val="1160"/>
        </a:spcAft>
        <a:buClr>
          <a:srgbClr val="000000"/>
        </a:buClr>
        <a:buSzPct val="100000"/>
        <a:buFont typeface="Times New Roman" pitchFamily="18" charset="0"/>
        <a:buChar char="–"/>
        <a:defRPr sz="1856" b="1">
          <a:solidFill>
            <a:srgbClr val="CCFF66"/>
          </a:solidFill>
          <a:latin typeface="Times New Roman" pitchFamily="18" charset="0"/>
          <a:ea typeface="新細明體" pitchFamily="18" charset="-120"/>
        </a:defRPr>
      </a:lvl4pPr>
      <a:lvl5pPr marL="867945" indent="-96439" algn="l" defTabSz="189529" rtl="0" eaLnBrk="0" fontAlgn="base" hangingPunct="0">
        <a:lnSpc>
          <a:spcPct val="80000"/>
        </a:lnSpc>
        <a:spcBef>
          <a:spcPts val="296"/>
        </a:spcBef>
        <a:spcAft>
          <a:spcPct val="0"/>
        </a:spcAft>
        <a:buClr>
          <a:srgbClr val="000000"/>
        </a:buClr>
        <a:buSzPct val="100000"/>
        <a:buFont typeface="Times New Roman" pitchFamily="18" charset="0"/>
        <a:buChar char="»"/>
        <a:defRPr sz="1181">
          <a:solidFill>
            <a:srgbClr val="FFFFFF"/>
          </a:solidFill>
          <a:latin typeface="Times New Roman" pitchFamily="18" charset="0"/>
          <a:ea typeface="新細明體" pitchFamily="18" charset="-120"/>
        </a:defRPr>
      </a:lvl5pPr>
      <a:lvl6pPr marL="106082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6pPr>
      <a:lvl7pPr marL="1253698"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7pPr>
      <a:lvl8pPr marL="1446575"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8pPr>
      <a:lvl9pPr marL="1639450" indent="-96439" algn="l" defTabSz="189529" rtl="0" eaLnBrk="0" fontAlgn="base" hangingPunct="0">
        <a:lnSpc>
          <a:spcPct val="80000"/>
        </a:lnSpc>
        <a:spcBef>
          <a:spcPts val="296"/>
        </a:spcBef>
        <a:spcAft>
          <a:spcPct val="0"/>
        </a:spcAft>
        <a:buClr>
          <a:srgbClr val="000000"/>
        </a:buClr>
        <a:buSzPct val="100000"/>
        <a:buFont typeface="Times New Roman" pitchFamily="18" charset="0"/>
        <a:defRPr sz="1181">
          <a:solidFill>
            <a:srgbClr val="FFFFFF"/>
          </a:solidFill>
          <a:latin typeface="Times New Roman" pitchFamily="18" charset="0"/>
          <a:ea typeface="新細明體" charset="-120"/>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3" algn="l" defTabSz="385753" rtl="0" eaLnBrk="1" latinLnBrk="0" hangingPunct="1">
        <a:defRPr sz="760" kern="1200">
          <a:solidFill>
            <a:schemeClr val="tx1"/>
          </a:solidFill>
          <a:latin typeface="+mn-lt"/>
          <a:ea typeface="+mn-ea"/>
          <a:cs typeface="+mn-cs"/>
        </a:defRPr>
      </a:lvl6pPr>
      <a:lvl7pPr marL="1157259" algn="l" defTabSz="385753" rtl="0" eaLnBrk="1" latinLnBrk="0" hangingPunct="1">
        <a:defRPr sz="760" kern="1200">
          <a:solidFill>
            <a:schemeClr val="tx1"/>
          </a:solidFill>
          <a:latin typeface="+mn-lt"/>
          <a:ea typeface="+mn-ea"/>
          <a:cs typeface="+mn-cs"/>
        </a:defRPr>
      </a:lvl7pPr>
      <a:lvl8pPr marL="1350136"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14403" y="44461"/>
            <a:ext cx="10361084"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zh-CN"/>
              <a:t>Click to edit the title text format</a:t>
            </a:r>
          </a:p>
        </p:txBody>
      </p:sp>
      <p:sp>
        <p:nvSpPr>
          <p:cNvPr id="1027" name="Rectangle 2"/>
          <p:cNvSpPr>
            <a:spLocks noGrp="1" noChangeArrowheads="1"/>
          </p:cNvSpPr>
          <p:nvPr>
            <p:ph type="body" idx="1"/>
          </p:nvPr>
        </p:nvSpPr>
        <p:spPr bwMode="auto">
          <a:xfrm>
            <a:off x="203203" y="685800"/>
            <a:ext cx="11580284"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
        <p:nvSpPr>
          <p:cNvPr id="2" name="Rectangle 3"/>
          <p:cNvSpPr>
            <a:spLocks noGrp="1" noChangeArrowheads="1"/>
          </p:cNvSpPr>
          <p:nvPr>
            <p:ph type="dt"/>
          </p:nvPr>
        </p:nvSpPr>
        <p:spPr bwMode="auto">
          <a:xfrm>
            <a:off x="9144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8" name="Rectangle 4"/>
          <p:cNvSpPr>
            <a:spLocks noGrp="1" noChangeArrowheads="1"/>
          </p:cNvSpPr>
          <p:nvPr>
            <p:ph type="ftr"/>
          </p:nvPr>
        </p:nvSpPr>
        <p:spPr bwMode="auto">
          <a:xfrm>
            <a:off x="4165603" y="6400800"/>
            <a:ext cx="38586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Tx/>
              <a:buFontTx/>
              <a:buNone/>
              <a:defRPr sz="788">
                <a:solidFill>
                  <a:srgbClr val="000000"/>
                </a:solidFill>
                <a:ea typeface="Arial Unicode MS" pitchFamily="34" charset="-128"/>
                <a:cs typeface="Arial Unicode MS" pitchFamily="34" charset="-128"/>
              </a:defRPr>
            </a:lvl1pPr>
          </a:lstStyle>
          <a:p>
            <a:pPr>
              <a:defRPr/>
            </a:pPr>
            <a:endParaRPr lang="en-US"/>
          </a:p>
        </p:txBody>
      </p:sp>
      <p:sp>
        <p:nvSpPr>
          <p:cNvPr id="16389" name="Rectangle 5"/>
          <p:cNvSpPr>
            <a:spLocks noGrp="1" noChangeArrowheads="1"/>
          </p:cNvSpPr>
          <p:nvPr>
            <p:ph type="sldNum"/>
          </p:nvPr>
        </p:nvSpPr>
        <p:spPr bwMode="auto">
          <a:xfrm>
            <a:off x="8737603" y="6400800"/>
            <a:ext cx="2537884"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Tx/>
              <a:buFontTx/>
              <a:buNone/>
              <a:defRPr sz="788">
                <a:solidFill>
                  <a:srgbClr val="000000"/>
                </a:solidFill>
                <a:ea typeface="Arial Unicode MS" pitchFamily="34" charset="-128"/>
                <a:cs typeface="Arial Unicode MS" pitchFamily="34" charset="-128"/>
              </a:defRPr>
            </a:lvl1pPr>
          </a:lstStyle>
          <a:p>
            <a:pPr>
              <a:defRPr/>
            </a:pPr>
            <a:fld id="{7BBE0E02-3C91-4A36-98F1-E9D07E1A557A}" type="slidenum">
              <a:rPr lang="en-US"/>
              <a:pPr>
                <a:defRPr/>
              </a:pPr>
              <a:t>‹#›</a:t>
            </a:fld>
            <a:endParaRPr lang="en-US"/>
          </a:p>
        </p:txBody>
      </p:sp>
    </p:spTree>
    <p:extLst>
      <p:ext uri="{BB962C8B-B14F-4D97-AF65-F5344CB8AC3E}">
        <p14:creationId xmlns:p14="http://schemas.microsoft.com/office/powerpoint/2010/main" xmlns="" val="76137055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mj-lt"/>
          <a:ea typeface="+mj-ea"/>
          <a:cs typeface="+mj-cs"/>
        </a:defRPr>
      </a:lvl1pPr>
      <a:lvl2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2pPr>
      <a:lvl3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3pPr>
      <a:lvl4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4pPr>
      <a:lvl5pPr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5pPr>
      <a:lvl6pPr marL="1414428"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6pPr>
      <a:lvl7pPr marL="1671596"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7pPr>
      <a:lvl8pPr marL="1928765"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8pPr>
      <a:lvl9pPr marL="2185934" indent="-128585" algn="l" defTabSz="252704" rtl="0" eaLnBrk="0" fontAlgn="base" hangingPunct="0">
        <a:spcBef>
          <a:spcPct val="0"/>
        </a:spcBef>
        <a:spcAft>
          <a:spcPct val="0"/>
        </a:spcAft>
        <a:buClr>
          <a:srgbClr val="000000"/>
        </a:buClr>
        <a:buSzPct val="100000"/>
        <a:buFont typeface="Times New Roman" pitchFamily="18" charset="0"/>
        <a:defRPr sz="1575">
          <a:solidFill>
            <a:srgbClr val="FFCCFF"/>
          </a:solidFill>
          <a:latin typeface="華康新儷粗黑" pitchFamily="34" charset="-120"/>
          <a:ea typeface="華康新儷粗黑" pitchFamily="34" charset="-120"/>
        </a:defRPr>
      </a:lvl9pPr>
    </p:titleStyle>
    <p:bodyStyle>
      <a:lvl1pPr marL="192876" indent="-192876" algn="l" defTabSz="252704" rtl="0" eaLnBrk="0" fontAlgn="base" hangingPunct="0">
        <a:lnSpc>
          <a:spcPct val="90000"/>
        </a:lnSpc>
        <a:spcBef>
          <a:spcPts val="338"/>
        </a:spcBef>
        <a:spcAft>
          <a:spcPct val="0"/>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cs typeface="+mn-cs"/>
        </a:defRPr>
      </a:lvl1pPr>
      <a:lvl2pPr marL="417899" indent="-160731" algn="l" defTabSz="252704" rtl="0" eaLnBrk="0" fontAlgn="base" hangingPunct="0">
        <a:spcBef>
          <a:spcPts val="169"/>
        </a:spcBef>
        <a:spcAft>
          <a:spcPts val="2025"/>
        </a:spcAft>
        <a:buClr>
          <a:srgbClr val="000000"/>
        </a:buClr>
        <a:buSzPct val="100000"/>
        <a:buFont typeface="Times New Roman" pitchFamily="18" charset="0"/>
        <a:buChar char="–"/>
        <a:defRPr sz="2700" b="1">
          <a:solidFill>
            <a:srgbClr val="CCFFCC"/>
          </a:solidFill>
          <a:latin typeface="標楷體" pitchFamily="65" charset="-120"/>
          <a:ea typeface="標楷體" pitchFamily="65" charset="-120"/>
        </a:defRPr>
      </a:lvl2pPr>
      <a:lvl3pPr marL="642922" indent="-128585" algn="l" defTabSz="252704" rtl="0" eaLnBrk="0" fontAlgn="base" hangingPunct="0">
        <a:spcBef>
          <a:spcPts val="675"/>
        </a:spcBef>
        <a:spcAft>
          <a:spcPts val="56"/>
        </a:spcAft>
        <a:buClr>
          <a:srgbClr val="000000"/>
        </a:buClr>
        <a:buSzPct val="100000"/>
        <a:buFont typeface="Times New Roman" pitchFamily="18" charset="0"/>
        <a:buChar char="•"/>
        <a:defRPr sz="900" b="1">
          <a:solidFill>
            <a:srgbClr val="CCFFCC"/>
          </a:solidFill>
          <a:latin typeface="Times New Roman" pitchFamily="18" charset="0"/>
          <a:ea typeface="新細明體" pitchFamily="18" charset="-120"/>
        </a:defRPr>
      </a:lvl3pPr>
      <a:lvl4pPr marL="900091" indent="-128585" algn="l" defTabSz="252704" rtl="0" eaLnBrk="0" fontAlgn="base" hangingPunct="0">
        <a:lnSpc>
          <a:spcPct val="80000"/>
        </a:lnSpc>
        <a:spcBef>
          <a:spcPct val="0"/>
        </a:spcBef>
        <a:spcAft>
          <a:spcPts val="1547"/>
        </a:spcAft>
        <a:buClr>
          <a:srgbClr val="000000"/>
        </a:buClr>
        <a:buSzPct val="100000"/>
        <a:buFont typeface="Times New Roman" pitchFamily="18" charset="0"/>
        <a:buChar char="–"/>
        <a:defRPr sz="2475" b="1">
          <a:solidFill>
            <a:srgbClr val="CCFF66"/>
          </a:solidFill>
          <a:latin typeface="Times New Roman" pitchFamily="18" charset="0"/>
          <a:ea typeface="新細明體" pitchFamily="18" charset="-120"/>
        </a:defRPr>
      </a:lvl4pPr>
      <a:lvl5pPr marL="1157259" indent="-128585" algn="l" defTabSz="252704" rtl="0" eaLnBrk="0" fontAlgn="base" hangingPunct="0">
        <a:lnSpc>
          <a:spcPct val="80000"/>
        </a:lnSpc>
        <a:spcBef>
          <a:spcPts val="394"/>
        </a:spcBef>
        <a:spcAft>
          <a:spcPct val="0"/>
        </a:spcAft>
        <a:buClr>
          <a:srgbClr val="000000"/>
        </a:buClr>
        <a:buSzPct val="100000"/>
        <a:buFont typeface="Times New Roman" pitchFamily="18" charset="0"/>
        <a:buChar char="»"/>
        <a:defRPr sz="1575">
          <a:solidFill>
            <a:srgbClr val="FFFFFF"/>
          </a:solidFill>
          <a:latin typeface="Times New Roman" pitchFamily="18" charset="0"/>
          <a:ea typeface="新細明體" pitchFamily="18" charset="-120"/>
        </a:defRPr>
      </a:lvl5pPr>
      <a:lvl6pPr marL="1414428"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6pPr>
      <a:lvl7pPr marL="1671596"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7pPr>
      <a:lvl8pPr marL="1928765"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8pPr>
      <a:lvl9pPr marL="2185934" indent="-128585" algn="l" defTabSz="252704" rtl="0" eaLnBrk="0" fontAlgn="base" hangingPunct="0">
        <a:lnSpc>
          <a:spcPct val="80000"/>
        </a:lnSpc>
        <a:spcBef>
          <a:spcPts val="394"/>
        </a:spcBef>
        <a:spcAft>
          <a:spcPct val="0"/>
        </a:spcAft>
        <a:buClr>
          <a:srgbClr val="000000"/>
        </a:buClr>
        <a:buSzPct val="100000"/>
        <a:buFont typeface="Times New Roman" pitchFamily="18" charset="0"/>
        <a:defRPr sz="1575">
          <a:solidFill>
            <a:srgbClr val="FFFFFF"/>
          </a:solidFill>
          <a:latin typeface="Times New Roman" pitchFamily="18" charset="0"/>
          <a:ea typeface="新細明體" charset="-120"/>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E66EB45-625C-43B1-B50E-48782F0F7B92}"/>
              </a:ext>
            </a:extLst>
          </p:cNvPr>
          <p:cNvSpPr/>
          <p:nvPr/>
        </p:nvSpPr>
        <p:spPr>
          <a:xfrm>
            <a:off x="2667000" y="2344087"/>
            <a:ext cx="6858000" cy="2246769"/>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80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Bible Reading</a:t>
            </a: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endParaRPr kumimoji="0" lang="en-AU" sz="1600" b="1"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400" b="1" i="0"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rPr>
              <a:t>Heather Mellow</a:t>
            </a:r>
            <a:endParaRPr kumimoji="0" lang="en-AU" sz="700" b="1" i="1" u="none" strike="noStrike" kern="1200" cap="none" spc="0" normalizeH="0" baseline="0" noProof="0" dirty="0">
              <a:ln>
                <a:noFill/>
              </a:ln>
              <a:solidFill>
                <a:srgbClr val="FFFFFF"/>
              </a:solidFill>
              <a:effectLst/>
              <a:uLnTx/>
              <a:uFillTx/>
              <a:latin typeface="Papyrus" panose="03070502060502030205" pitchFamily="66"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xmlns="" val="11752200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936104" y="2492896"/>
            <a:ext cx="10319792" cy="769441"/>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Focus on God’s Promise</a:t>
            </a:r>
            <a:r>
              <a:rPr kumimoji="0" lang="en-US" sz="4400" b="0" i="0" u="none" strike="noStrike" kern="1200" cap="none" spc="0" normalizeH="0" noProof="0" dirty="0">
                <a:ln>
                  <a:noFill/>
                </a:ln>
                <a:solidFill>
                  <a:srgbClr val="FFFFFF"/>
                </a:solidFill>
                <a:effectLst/>
                <a:uLnTx/>
                <a:uFillTx/>
                <a:latin typeface="Eras Bold ITC" panose="020B0907030504020204" pitchFamily="34" charset="0"/>
              </a:rPr>
              <a:t> &amp; Vision</a:t>
            </a: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 </a:t>
            </a:r>
          </a:p>
        </p:txBody>
      </p:sp>
      <p:sp>
        <p:nvSpPr>
          <p:cNvPr id="4" name="TextBox 3">
            <a:extLst>
              <a:ext uri="{FF2B5EF4-FFF2-40B4-BE49-F238E27FC236}">
                <a16:creationId xmlns:a16="http://schemas.microsoft.com/office/drawing/2014/main" xmlns="" id="{F1AA3B79-8BA9-476F-8FFC-6D89FC623C1D}"/>
              </a:ext>
            </a:extLst>
          </p:cNvPr>
          <p:cNvSpPr txBox="1"/>
          <p:nvPr/>
        </p:nvSpPr>
        <p:spPr>
          <a:xfrm>
            <a:off x="0" y="332656"/>
            <a:ext cx="12192000" cy="1815882"/>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Caleb</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lang="en-US" sz="3600" dirty="0">
                <a:solidFill>
                  <a:srgbClr val="FFFF00"/>
                </a:solidFill>
                <a:latin typeface="Eras Bold ITC" panose="020B0907030504020204" pitchFamily="34" charset="0"/>
              </a:rPr>
              <a:t>The Conqueror</a:t>
            </a:r>
            <a:endPar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xmlns="" val="10172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8 but my brothers who went up with me made the hearts of the people melt with fear. I, however, followed the Lord my God wholeheartedly. </a:t>
            </a:r>
            <a:r>
              <a:rPr kumimoji="0" lang="en-AU" sz="3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9 So on that day Moses swore to me, ‘The land on which </a:t>
            </a:r>
            <a:r>
              <a:rPr kumimoji="0" lang="en-AU" sz="3800" b="1" i="1"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your feet have walked </a:t>
            </a:r>
            <a:r>
              <a:rPr kumimoji="0" lang="en-AU" sz="3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will be your inheritance and that of your children forever, because you have followed the Lord my God wholeheartedly.’</a:t>
            </a:r>
            <a:endParaRPr kumimoji="0" lang="en-AU" sz="3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14:6-15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2759133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12 </a:t>
            </a:r>
            <a:r>
              <a:rPr kumimoji="0" lang="en-AU" sz="3800" b="1" i="1"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Now give me this hill country that the Lord promised me that day.</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You yourself heard then that the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Anakites</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were there and their cities were large and fortified, but, the Lord helping me, I will drive them out just as he said.” 13 Then Joshua blessed Caleb son of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Jephunneh</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and gave him Hebron as his inheritance. </a:t>
            </a:r>
            <a:endParaRPr kumimoji="0" lang="en-AU" sz="3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14:6-15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16410038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811523" y="3410867"/>
            <a:ext cx="8568953" cy="1569660"/>
          </a:xfrm>
          <a:prstGeom prst="rect">
            <a:avLst/>
          </a:prstGeom>
          <a:noFill/>
        </p:spPr>
        <p:txBody>
          <a:bodyPr wrap="square" rtlCol="0">
            <a:spAutoFit/>
          </a:bodyPr>
          <a:lstStyle/>
          <a:p>
            <a:pPr marL="685800" indent="-685800">
              <a:buFont typeface="Arial" panose="020B0604020202020204" pitchFamily="34" charset="0"/>
              <a:buChar char="•"/>
            </a:pPr>
            <a:r>
              <a:rPr lang="en-AU" sz="4800" b="1" dirty="0">
                <a:solidFill>
                  <a:schemeClr val="tx1"/>
                </a:solidFill>
                <a:latin typeface="Helvetica" pitchFamily="2" charset="0"/>
                <a:cs typeface="Times New Roman" panose="02020603050405020304" pitchFamily="18" charset="0"/>
              </a:rPr>
              <a:t>Any </a:t>
            </a:r>
            <a:r>
              <a:rPr lang="en-AU" sz="4800" b="1" dirty="0">
                <a:solidFill>
                  <a:schemeClr val="accent1">
                    <a:lumMod val="75000"/>
                  </a:schemeClr>
                </a:solidFill>
                <a:latin typeface="Helvetica" pitchFamily="2" charset="0"/>
                <a:cs typeface="Times New Roman" panose="02020603050405020304" pitchFamily="18" charset="0"/>
              </a:rPr>
              <a:t>PROMISE</a:t>
            </a:r>
            <a:r>
              <a:rPr lang="en-AU" sz="4800" b="1" dirty="0">
                <a:solidFill>
                  <a:schemeClr val="tx1"/>
                </a:solidFill>
                <a:latin typeface="Helvetica" pitchFamily="2" charset="0"/>
                <a:cs typeface="Times New Roman" panose="02020603050405020304" pitchFamily="18" charset="0"/>
              </a:rPr>
              <a:t> from God? </a:t>
            </a:r>
          </a:p>
          <a:p>
            <a:pPr marL="685800" indent="-685800">
              <a:buFont typeface="Arial" panose="020B0604020202020204" pitchFamily="34" charset="0"/>
              <a:buChar char="•"/>
            </a:pPr>
            <a:r>
              <a:rPr lang="en-AU" sz="4800" b="1" dirty="0">
                <a:solidFill>
                  <a:schemeClr val="tx1"/>
                </a:solidFill>
                <a:latin typeface="Helvetica" pitchFamily="2" charset="0"/>
                <a:cs typeface="Times New Roman" panose="02020603050405020304" pitchFamily="18" charset="0"/>
              </a:rPr>
              <a:t>Any </a:t>
            </a:r>
            <a:r>
              <a:rPr lang="en-AU" sz="4800" b="1" dirty="0">
                <a:solidFill>
                  <a:srgbClr val="FF0000"/>
                </a:solidFill>
                <a:latin typeface="Helvetica" pitchFamily="2" charset="0"/>
                <a:cs typeface="Times New Roman" panose="02020603050405020304" pitchFamily="18" charset="0"/>
              </a:rPr>
              <a:t>VISION</a:t>
            </a:r>
            <a:r>
              <a:rPr lang="en-AU" sz="4800" b="1" dirty="0">
                <a:solidFill>
                  <a:schemeClr val="tx1"/>
                </a:solidFill>
                <a:latin typeface="Helvetica" pitchFamily="2" charset="0"/>
                <a:cs typeface="Times New Roman" panose="02020603050405020304" pitchFamily="18" charset="0"/>
              </a:rPr>
              <a:t> from God?</a:t>
            </a:r>
          </a:p>
        </p:txBody>
      </p:sp>
      <p:sp>
        <p:nvSpPr>
          <p:cNvPr id="5" name="TextBox 4"/>
          <p:cNvSpPr txBox="1"/>
          <p:nvPr/>
        </p:nvSpPr>
        <p:spPr>
          <a:xfrm>
            <a:off x="623392" y="332894"/>
            <a:ext cx="4680520" cy="830997"/>
          </a:xfrm>
          <a:prstGeom prst="rect">
            <a:avLst/>
          </a:prstGeom>
          <a:noFill/>
        </p:spPr>
        <p:txBody>
          <a:bodyPr wrap="square" rtlCol="0">
            <a:spAutoFit/>
          </a:bodyPr>
          <a:lstStyle/>
          <a:p>
            <a:r>
              <a:rPr lang="en-AU" sz="4800" b="1" dirty="0">
                <a:solidFill>
                  <a:schemeClr val="tx1"/>
                </a:solidFill>
                <a:effectLst>
                  <a:outerShdw blurRad="38100" dist="38100" dir="2700000" algn="tl">
                    <a:srgbClr val="000000">
                      <a:alpha val="43137"/>
                    </a:srgbClr>
                  </a:outerShdw>
                </a:effectLst>
                <a:latin typeface="Helvetica" pitchFamily="2" charset="0"/>
              </a:rPr>
              <a:t>Caleb: FOCUS</a:t>
            </a:r>
          </a:p>
        </p:txBody>
      </p:sp>
      <p:pic>
        <p:nvPicPr>
          <p:cNvPr id="3" name="Picture 2">
            <a:extLst>
              <a:ext uri="{FF2B5EF4-FFF2-40B4-BE49-F238E27FC236}">
                <a16:creationId xmlns:a16="http://schemas.microsoft.com/office/drawing/2014/main" xmlns="" id="{0920B22B-F414-4AE6-AB1C-C02FBA1AE4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24192" y="764704"/>
            <a:ext cx="1945177" cy="1988840"/>
          </a:xfrm>
          <a:prstGeom prst="rect">
            <a:avLst/>
          </a:prstGeom>
        </p:spPr>
      </p:pic>
      <p:sp>
        <p:nvSpPr>
          <p:cNvPr id="6" name="TextBox 5">
            <a:extLst>
              <a:ext uri="{FF2B5EF4-FFF2-40B4-BE49-F238E27FC236}">
                <a16:creationId xmlns:a16="http://schemas.microsoft.com/office/drawing/2014/main" xmlns="" id="{6B4B9CE2-B22D-4945-A9C4-9035CFFECC70}"/>
              </a:ext>
            </a:extLst>
          </p:cNvPr>
          <p:cNvSpPr txBox="1"/>
          <p:nvPr/>
        </p:nvSpPr>
        <p:spPr>
          <a:xfrm>
            <a:off x="3287688" y="1759124"/>
            <a:ext cx="4788532" cy="923330"/>
          </a:xfrm>
          <a:prstGeom prst="rect">
            <a:avLst/>
          </a:prstGeom>
          <a:noFill/>
        </p:spPr>
        <p:txBody>
          <a:bodyPr wrap="square" rtlCol="0">
            <a:spAutoFit/>
          </a:bodyPr>
          <a:lstStyle/>
          <a:p>
            <a:r>
              <a:rPr lang="en-AU" sz="5400" b="1" dirty="0">
                <a:solidFill>
                  <a:schemeClr val="tx1"/>
                </a:solidFill>
                <a:effectLst>
                  <a:outerShdw blurRad="38100" dist="38100" dir="2700000" algn="tl">
                    <a:srgbClr val="000000">
                      <a:alpha val="43137"/>
                    </a:srgbClr>
                  </a:outerShdw>
                </a:effectLst>
                <a:latin typeface="Helvetica" pitchFamily="2" charset="0"/>
                <a:cs typeface="Times New Roman" panose="02020603050405020304" pitchFamily="18" charset="0"/>
              </a:rPr>
              <a:t>How about us</a:t>
            </a:r>
          </a:p>
        </p:txBody>
      </p:sp>
    </p:spTree>
    <p:extLst>
      <p:ext uri="{BB962C8B-B14F-4D97-AF65-F5344CB8AC3E}">
        <p14:creationId xmlns:p14="http://schemas.microsoft.com/office/powerpoint/2010/main" xmlns="" val="41980886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839416" y="1905506"/>
            <a:ext cx="10657184" cy="3354765"/>
          </a:xfrm>
          <a:prstGeom prst="rect">
            <a:avLst/>
          </a:prstGeom>
          <a:noFill/>
        </p:spPr>
        <p:txBody>
          <a:bodyPr wrap="square" rtlCol="0">
            <a:spAutoFit/>
          </a:bodyPr>
          <a:lstStyle/>
          <a:p>
            <a:pPr marL="685800" indent="-685800">
              <a:buFont typeface="Arial" panose="020B0604020202020204" pitchFamily="34" charset="0"/>
              <a:buChar char="•"/>
            </a:pPr>
            <a:r>
              <a:rPr lang="en-AU" sz="4800" b="1" dirty="0">
                <a:solidFill>
                  <a:schemeClr val="tx1"/>
                </a:solidFill>
                <a:latin typeface="Helvetica" pitchFamily="2" charset="0"/>
                <a:cs typeface="Times New Roman" panose="02020603050405020304" pitchFamily="18" charset="0"/>
              </a:rPr>
              <a:t>Jesus promised </a:t>
            </a:r>
            <a:r>
              <a:rPr lang="en-AU" sz="4800" b="1" dirty="0">
                <a:solidFill>
                  <a:schemeClr val="accent1">
                    <a:lumMod val="75000"/>
                  </a:schemeClr>
                </a:solidFill>
                <a:latin typeface="Helvetica" pitchFamily="2" charset="0"/>
                <a:cs typeface="Times New Roman" panose="02020603050405020304" pitchFamily="18" charset="0"/>
              </a:rPr>
              <a:t>SALVATION</a:t>
            </a:r>
            <a:r>
              <a:rPr lang="en-AU" sz="4800" b="1" dirty="0">
                <a:solidFill>
                  <a:schemeClr val="tx1"/>
                </a:solidFill>
                <a:latin typeface="Helvetica" pitchFamily="2" charset="0"/>
                <a:cs typeface="Times New Roman" panose="02020603050405020304" pitchFamily="18" charset="0"/>
              </a:rPr>
              <a:t>, </a:t>
            </a:r>
            <a:r>
              <a:rPr lang="en-AU" sz="4800" b="1" dirty="0">
                <a:solidFill>
                  <a:schemeClr val="accent1">
                    <a:lumMod val="75000"/>
                  </a:schemeClr>
                </a:solidFill>
                <a:latin typeface="Helvetica" pitchFamily="2" charset="0"/>
                <a:cs typeface="Times New Roman" panose="02020603050405020304" pitchFamily="18" charset="0"/>
              </a:rPr>
              <a:t>PEACE</a:t>
            </a:r>
            <a:r>
              <a:rPr lang="en-AU" sz="4800" b="1" dirty="0">
                <a:solidFill>
                  <a:schemeClr val="tx1"/>
                </a:solidFill>
                <a:latin typeface="Helvetica" pitchFamily="2" charset="0"/>
                <a:cs typeface="Times New Roman" panose="02020603050405020304" pitchFamily="18" charset="0"/>
              </a:rPr>
              <a:t> and </a:t>
            </a:r>
            <a:r>
              <a:rPr lang="en-AU" sz="4800" b="1" dirty="0">
                <a:solidFill>
                  <a:schemeClr val="accent1">
                    <a:lumMod val="75000"/>
                  </a:schemeClr>
                </a:solidFill>
                <a:latin typeface="Helvetica" pitchFamily="2" charset="0"/>
                <a:cs typeface="Times New Roman" panose="02020603050405020304" pitchFamily="18" charset="0"/>
              </a:rPr>
              <a:t>ABUNDANT</a:t>
            </a:r>
            <a:r>
              <a:rPr lang="en-AU" sz="4800" b="1" dirty="0">
                <a:solidFill>
                  <a:schemeClr val="tx1"/>
                </a:solidFill>
                <a:latin typeface="Helvetica" pitchFamily="2" charset="0"/>
                <a:cs typeface="Times New Roman" panose="02020603050405020304" pitchFamily="18" charset="0"/>
              </a:rPr>
              <a:t> life.</a:t>
            </a:r>
          </a:p>
          <a:p>
            <a:endParaRPr lang="en-AU" sz="2000" b="1" dirty="0">
              <a:solidFill>
                <a:schemeClr val="tx1"/>
              </a:solidFill>
              <a:latin typeface="Helvetica" pitchFamily="2" charset="0"/>
              <a:cs typeface="Times New Roman" panose="02020603050405020304" pitchFamily="18" charset="0"/>
            </a:endParaRPr>
          </a:p>
          <a:p>
            <a:pPr marL="685800" indent="-685800">
              <a:buFont typeface="Arial" panose="020B0604020202020204" pitchFamily="34" charset="0"/>
              <a:buChar char="•"/>
            </a:pPr>
            <a:r>
              <a:rPr lang="en-AU" sz="4800" b="1" dirty="0">
                <a:solidFill>
                  <a:schemeClr val="tx1"/>
                </a:solidFill>
                <a:latin typeface="Helvetica" pitchFamily="2" charset="0"/>
                <a:cs typeface="Times New Roman" panose="02020603050405020304" pitchFamily="18" charset="0"/>
              </a:rPr>
              <a:t>Jesus </a:t>
            </a:r>
            <a:r>
              <a:rPr lang="en-AU" sz="4800" b="1" dirty="0">
                <a:solidFill>
                  <a:srgbClr val="FF0000"/>
                </a:solidFill>
                <a:latin typeface="Helvetica" pitchFamily="2" charset="0"/>
                <a:cs typeface="Times New Roman" panose="02020603050405020304" pitchFamily="18" charset="0"/>
              </a:rPr>
              <a:t>COMMISSIONED</a:t>
            </a:r>
            <a:r>
              <a:rPr lang="en-AU" sz="4800" b="1" dirty="0">
                <a:solidFill>
                  <a:schemeClr val="tx1"/>
                </a:solidFill>
                <a:latin typeface="Helvetica" pitchFamily="2" charset="0"/>
                <a:cs typeface="Times New Roman" panose="02020603050405020304" pitchFamily="18" charset="0"/>
              </a:rPr>
              <a:t> disciples to make disciples of all nations.</a:t>
            </a:r>
          </a:p>
        </p:txBody>
      </p:sp>
      <p:sp>
        <p:nvSpPr>
          <p:cNvPr id="5" name="TextBox 4"/>
          <p:cNvSpPr txBox="1"/>
          <p:nvPr/>
        </p:nvSpPr>
        <p:spPr>
          <a:xfrm>
            <a:off x="623392" y="332894"/>
            <a:ext cx="4680520" cy="830997"/>
          </a:xfrm>
          <a:prstGeom prst="rect">
            <a:avLst/>
          </a:prstGeom>
          <a:noFill/>
        </p:spPr>
        <p:txBody>
          <a:bodyPr wrap="square" rtlCol="0">
            <a:spAutoFit/>
          </a:bodyPr>
          <a:lstStyle/>
          <a:p>
            <a:r>
              <a:rPr lang="en-AU" sz="4800" b="1" dirty="0">
                <a:solidFill>
                  <a:schemeClr val="tx1"/>
                </a:solidFill>
                <a:effectLst>
                  <a:outerShdw blurRad="38100" dist="38100" dir="2700000" algn="tl">
                    <a:srgbClr val="000000">
                      <a:alpha val="43137"/>
                    </a:srgbClr>
                  </a:outerShdw>
                </a:effectLst>
                <a:latin typeface="Helvetica" pitchFamily="2" charset="0"/>
              </a:rPr>
              <a:t>Caleb: FOCUS</a:t>
            </a:r>
          </a:p>
        </p:txBody>
      </p:sp>
    </p:spTree>
    <p:extLst>
      <p:ext uri="{BB962C8B-B14F-4D97-AF65-F5344CB8AC3E}">
        <p14:creationId xmlns:p14="http://schemas.microsoft.com/office/powerpoint/2010/main" xmlns="" val="190612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936104" y="2492896"/>
            <a:ext cx="10319792" cy="1446550"/>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Focus on God’s Promise</a:t>
            </a:r>
            <a:r>
              <a:rPr kumimoji="0" lang="en-US" sz="4400" b="0" i="0" u="none" strike="noStrike" kern="1200" cap="none" spc="0" normalizeH="0" noProof="0" dirty="0">
                <a:ln>
                  <a:noFill/>
                </a:ln>
                <a:solidFill>
                  <a:srgbClr val="FFFFFF"/>
                </a:solidFill>
                <a:effectLst/>
                <a:uLnTx/>
                <a:uFillTx/>
                <a:latin typeface="Eras Bold ITC" panose="020B0907030504020204" pitchFamily="34" charset="0"/>
              </a:rPr>
              <a:t> &amp; Vision</a:t>
            </a: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 </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Commit Your Loyalty</a:t>
            </a:r>
            <a:r>
              <a:rPr kumimoji="0" lang="en-US" sz="4400" b="0" i="0" u="none" strike="noStrike" kern="1200" cap="none" spc="0" normalizeH="0" noProof="0" dirty="0">
                <a:ln>
                  <a:noFill/>
                </a:ln>
                <a:solidFill>
                  <a:srgbClr val="FFFFFF"/>
                </a:solidFill>
                <a:effectLst/>
                <a:uLnTx/>
                <a:uFillTx/>
                <a:latin typeface="Eras Bold ITC" panose="020B0907030504020204" pitchFamily="34" charset="0"/>
              </a:rPr>
              <a:t> to God</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ndParaRPr>
          </a:p>
        </p:txBody>
      </p:sp>
      <p:sp>
        <p:nvSpPr>
          <p:cNvPr id="4" name="TextBox 3">
            <a:extLst>
              <a:ext uri="{FF2B5EF4-FFF2-40B4-BE49-F238E27FC236}">
                <a16:creationId xmlns:a16="http://schemas.microsoft.com/office/drawing/2014/main" xmlns="" id="{D093F108-A63B-4169-9CAA-13B482BA7906}"/>
              </a:ext>
            </a:extLst>
          </p:cNvPr>
          <p:cNvSpPr txBox="1"/>
          <p:nvPr/>
        </p:nvSpPr>
        <p:spPr>
          <a:xfrm>
            <a:off x="0" y="332656"/>
            <a:ext cx="12192000" cy="1815882"/>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Caleb</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lang="en-US" sz="3600" dirty="0">
                <a:solidFill>
                  <a:srgbClr val="FFFF00"/>
                </a:solidFill>
                <a:latin typeface="Eras Bold ITC" panose="020B0907030504020204" pitchFamily="34" charset="0"/>
              </a:rPr>
              <a:t>The Conqueror</a:t>
            </a:r>
            <a:endPar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xmlns="" val="40376855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10 “Now then, just as the Lord promised, he has kept me alive for forty-five years since the time he said this to Moses, while Israel moved about in the desert. So here I am today, eighty-five years old! </a:t>
            </a:r>
            <a:r>
              <a:rPr kumimoji="0" lang="en-AU" sz="3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11 </a:t>
            </a:r>
            <a:r>
              <a:rPr kumimoji="0" lang="en-AU" sz="3800" b="1" i="1"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I am still as strong today </a:t>
            </a:r>
            <a:r>
              <a:rPr kumimoji="0" lang="en-AU" sz="3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as the day Moses sent me out; </a:t>
            </a:r>
            <a:r>
              <a:rPr kumimoji="0" lang="en-AU" sz="3800" b="1" i="1"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I’m just as vigorous to go out to battle now as I was then. </a:t>
            </a:r>
            <a:endParaRPr kumimoji="0" lang="en-AU" sz="3800" b="0"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14:6-15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38098967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marL="0" marR="0" lvl="0" indent="0" algn="l" defTabSz="449263" rtl="0" eaLnBrk="0" fontAlgn="base" latinLnBrk="0" hangingPunct="0">
              <a:lnSpc>
                <a:spcPct val="115000"/>
              </a:lnSpc>
              <a:spcBef>
                <a:spcPct val="0"/>
              </a:spcBef>
              <a:spcAft>
                <a:spcPts val="1000"/>
              </a:spcAft>
              <a:buClr>
                <a:srgbClr val="000000"/>
              </a:buClr>
              <a:buSzPct val="100000"/>
              <a:buFont typeface="Times New Roman" pitchFamily="18" charset="0"/>
              <a:buNone/>
              <a:tabLst/>
              <a:defRPr/>
            </a:pP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14 So Hebron has belonged to Caleb son of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Jephunneh</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the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Kenizzite</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ever since, because he followed the Lord, the God of Israel, wholeheartedly. 15 (</a:t>
            </a:r>
            <a:r>
              <a:rPr kumimoji="0" lang="en-AU" sz="38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Hebron</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used to be called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Kiriath</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Arba</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after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Arba</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who was the greatest man among the </a:t>
            </a:r>
            <a:r>
              <a:rPr kumimoji="0" lang="en-AU" sz="38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Anakites</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 Then </a:t>
            </a:r>
            <a:r>
              <a:rPr kumimoji="0" lang="en-AU" sz="3800" b="1" i="1"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the land had rest from war</a:t>
            </a:r>
            <a:r>
              <a:rPr kumimoji="0" lang="en-AU" sz="38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rPr>
              <a:t>.</a:t>
            </a:r>
            <a:endParaRPr kumimoji="0" lang="en-AU" sz="3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14:6-15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12999462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811523" y="3410867"/>
            <a:ext cx="8568953" cy="1569660"/>
          </a:xfrm>
          <a:prstGeom prst="rect">
            <a:avLst/>
          </a:prstGeom>
          <a:noFill/>
        </p:spPr>
        <p:txBody>
          <a:bodyPr wrap="square" rtlCol="0">
            <a:spAutoFit/>
          </a:bodyPr>
          <a:lstStyle/>
          <a:p>
            <a:pPr marL="685800" marR="0" lvl="0" indent="-685800" algn="l" defTabSz="449263" rtl="0" eaLnBrk="0" fontAlgn="base" latinLnBrk="0" hangingPunct="0">
              <a:lnSpc>
                <a:spcPct val="100000"/>
              </a:lnSpc>
              <a:spcBef>
                <a:spcPct val="0"/>
              </a:spcBef>
              <a:spcAft>
                <a:spcPct val="0"/>
              </a:spcAft>
              <a:buClr>
                <a:srgbClr val="000000"/>
              </a:buClr>
              <a:buSzPct val="100000"/>
              <a:buFont typeface="Arial" panose="020B0604020202020204" pitchFamily="34" charset="0"/>
              <a:buChar char="•"/>
              <a:tabLst/>
              <a:defRPr/>
            </a:pPr>
            <a:r>
              <a:rPr lang="en-AU" sz="4800" b="1" dirty="0">
                <a:solidFill>
                  <a:srgbClr val="000000"/>
                </a:solidFill>
                <a:latin typeface="Helvetica" pitchFamily="2" charset="0"/>
                <a:cs typeface="Times New Roman" panose="02020603050405020304" pitchFamily="18" charset="0"/>
              </a:rPr>
              <a:t>What are you battling for</a:t>
            </a:r>
            <a:r>
              <a:rPr kumimoji="0" lang="en-AU" sz="4800" b="1" i="0" u="none" strike="noStrike" kern="1200" cap="none" spc="0" normalizeH="0" baseline="0" noProof="0" dirty="0">
                <a:ln>
                  <a:noFill/>
                </a:ln>
                <a:solidFill>
                  <a:srgbClr val="000000"/>
                </a:solidFill>
                <a:effectLst/>
                <a:uLnTx/>
                <a:uFillTx/>
                <a:latin typeface="Helvetica" pitchFamily="2" charset="0"/>
                <a:ea typeface="新細明體" pitchFamily="18" charset="-120"/>
                <a:cs typeface="Times New Roman" panose="02020603050405020304" pitchFamily="18" charset="0"/>
              </a:rPr>
              <a:t>?</a:t>
            </a:r>
          </a:p>
          <a:p>
            <a:pPr marL="685800" marR="0" lvl="0" indent="-685800" algn="l" defTabSz="449263" rtl="0" eaLnBrk="0" fontAlgn="base" latinLnBrk="0" hangingPunct="0">
              <a:lnSpc>
                <a:spcPct val="100000"/>
              </a:lnSpc>
              <a:spcBef>
                <a:spcPct val="0"/>
              </a:spcBef>
              <a:spcAft>
                <a:spcPct val="0"/>
              </a:spcAft>
              <a:buClr>
                <a:srgbClr val="000000"/>
              </a:buClr>
              <a:buSzPct val="100000"/>
              <a:buFont typeface="Arial" panose="020B0604020202020204" pitchFamily="34" charset="0"/>
              <a:buChar char="•"/>
              <a:tabLst/>
              <a:defRPr/>
            </a:pPr>
            <a:r>
              <a:rPr lang="en-AU" sz="4800" b="1" dirty="0">
                <a:solidFill>
                  <a:srgbClr val="000000"/>
                </a:solidFill>
                <a:latin typeface="Helvetica" pitchFamily="2" charset="0"/>
                <a:cs typeface="Times New Roman" panose="02020603050405020304" pitchFamily="18" charset="0"/>
              </a:rPr>
              <a:t>What’s your commitment</a:t>
            </a:r>
            <a:r>
              <a:rPr kumimoji="0" lang="en-AU" sz="4800" b="1" i="0" u="none" strike="noStrike" kern="1200" cap="none" spc="0" normalizeH="0" baseline="0" noProof="0" dirty="0">
                <a:ln>
                  <a:noFill/>
                </a:ln>
                <a:solidFill>
                  <a:srgbClr val="000000"/>
                </a:solidFill>
                <a:effectLst/>
                <a:uLnTx/>
                <a:uFillTx/>
                <a:latin typeface="Helvetica" pitchFamily="2" charset="0"/>
                <a:ea typeface="新細明體" pitchFamily="18" charset="-120"/>
                <a:cs typeface="Times New Roman" panose="02020603050405020304" pitchFamily="18" charset="0"/>
              </a:rPr>
              <a:t>?</a:t>
            </a:r>
          </a:p>
        </p:txBody>
      </p:sp>
      <p:sp>
        <p:nvSpPr>
          <p:cNvPr id="5" name="TextBox 4"/>
          <p:cNvSpPr txBox="1"/>
          <p:nvPr/>
        </p:nvSpPr>
        <p:spPr>
          <a:xfrm>
            <a:off x="623392" y="332894"/>
            <a:ext cx="5184576" cy="830997"/>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 pitchFamily="2" charset="0"/>
                <a:ea typeface="新細明體" pitchFamily="18" charset="-120"/>
                <a:cs typeface="+mn-cs"/>
              </a:rPr>
              <a:t>Caleb: COMMIT</a:t>
            </a:r>
          </a:p>
        </p:txBody>
      </p:sp>
      <p:pic>
        <p:nvPicPr>
          <p:cNvPr id="3" name="Picture 2">
            <a:extLst>
              <a:ext uri="{FF2B5EF4-FFF2-40B4-BE49-F238E27FC236}">
                <a16:creationId xmlns:a16="http://schemas.microsoft.com/office/drawing/2014/main" xmlns="" id="{0920B22B-F414-4AE6-AB1C-C02FBA1AE4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24192" y="764704"/>
            <a:ext cx="1945177" cy="1988840"/>
          </a:xfrm>
          <a:prstGeom prst="rect">
            <a:avLst/>
          </a:prstGeom>
        </p:spPr>
      </p:pic>
      <p:sp>
        <p:nvSpPr>
          <p:cNvPr id="6" name="TextBox 5">
            <a:extLst>
              <a:ext uri="{FF2B5EF4-FFF2-40B4-BE49-F238E27FC236}">
                <a16:creationId xmlns:a16="http://schemas.microsoft.com/office/drawing/2014/main" xmlns="" id="{6B4B9CE2-B22D-4945-A9C4-9035CFFECC70}"/>
              </a:ext>
            </a:extLst>
          </p:cNvPr>
          <p:cNvSpPr txBox="1"/>
          <p:nvPr/>
        </p:nvSpPr>
        <p:spPr>
          <a:xfrm>
            <a:off x="3287688" y="1759124"/>
            <a:ext cx="4788532" cy="923330"/>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5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 pitchFamily="2" charset="0"/>
                <a:ea typeface="新細明體" pitchFamily="18" charset="-120"/>
                <a:cs typeface="Times New Roman" panose="02020603050405020304" pitchFamily="18" charset="0"/>
              </a:rPr>
              <a:t>How about us</a:t>
            </a:r>
          </a:p>
        </p:txBody>
      </p:sp>
    </p:spTree>
    <p:extLst>
      <p:ext uri="{BB962C8B-B14F-4D97-AF65-F5344CB8AC3E}">
        <p14:creationId xmlns:p14="http://schemas.microsoft.com/office/powerpoint/2010/main" xmlns="" val="32740844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b="-1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94625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5472267"/>
          </a:xfrm>
          <a:prstGeom prst="rect">
            <a:avLst/>
          </a:prstGeom>
        </p:spPr>
        <p:txBody>
          <a:bodyPr wrap="square">
            <a:spAutoFit/>
          </a:bodyPr>
          <a:lstStyle/>
          <a:p>
            <a:pPr>
              <a:lnSpc>
                <a:spcPct val="115000"/>
              </a:lnSpc>
              <a:spcAft>
                <a:spcPts val="1000"/>
              </a:spcAft>
            </a:pP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6 Now the men of Judah approached Joshua at Gilgal, and Caleb son of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Jephunneh</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the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Kenizzite</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said to him, “You know what the Lord said to Moses the man of God at Kadesh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Barnea</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about you and me. 7 I was forty years old when Moses the servant of the Lord sent me from Kadesh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Barnea</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to explore the land. And I brought him back a report according to my convictions, </a:t>
            </a:r>
            <a:endParaRPr lang="en-AU" sz="3800"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14</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3911740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936104" y="2492896"/>
            <a:ext cx="10319792" cy="2123658"/>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Focus on God’s Promise</a:t>
            </a:r>
            <a:r>
              <a:rPr kumimoji="0" lang="en-US" sz="4400" b="0" i="0" u="none" strike="noStrike" kern="1200" cap="none" spc="0" normalizeH="0" noProof="0" dirty="0">
                <a:ln>
                  <a:noFill/>
                </a:ln>
                <a:solidFill>
                  <a:srgbClr val="FFFFFF"/>
                </a:solidFill>
                <a:effectLst/>
                <a:uLnTx/>
                <a:uFillTx/>
                <a:latin typeface="Eras Bold ITC" panose="020B0907030504020204" pitchFamily="34" charset="0"/>
              </a:rPr>
              <a:t> &amp; Vision</a:t>
            </a: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 </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Commit Your Loyalty</a:t>
            </a:r>
            <a:r>
              <a:rPr kumimoji="0" lang="en-US" sz="4400" b="0" i="0" u="none" strike="noStrike" kern="1200" cap="none" spc="0" normalizeH="0" noProof="0" dirty="0">
                <a:ln>
                  <a:noFill/>
                </a:ln>
                <a:solidFill>
                  <a:srgbClr val="FFFFFF"/>
                </a:solidFill>
                <a:effectLst/>
                <a:uLnTx/>
                <a:uFillTx/>
                <a:latin typeface="Eras Bold ITC" panose="020B0907030504020204" pitchFamily="34" charset="0"/>
              </a:rPr>
              <a:t> to God</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Persevere against ALL Odds</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ndParaRPr>
          </a:p>
        </p:txBody>
      </p:sp>
      <p:sp>
        <p:nvSpPr>
          <p:cNvPr id="4" name="TextBox 3">
            <a:extLst>
              <a:ext uri="{FF2B5EF4-FFF2-40B4-BE49-F238E27FC236}">
                <a16:creationId xmlns:a16="http://schemas.microsoft.com/office/drawing/2014/main" xmlns="" id="{9CB833C4-C932-4055-ABA1-421BBD97A701}"/>
              </a:ext>
            </a:extLst>
          </p:cNvPr>
          <p:cNvSpPr txBox="1"/>
          <p:nvPr/>
        </p:nvSpPr>
        <p:spPr>
          <a:xfrm>
            <a:off x="0" y="332656"/>
            <a:ext cx="12192000" cy="1815882"/>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Caleb</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lang="en-US" sz="3600" dirty="0">
                <a:solidFill>
                  <a:srgbClr val="FFFF00"/>
                </a:solidFill>
                <a:latin typeface="Eras Bold ITC" panose="020B0907030504020204" pitchFamily="34" charset="0"/>
              </a:rPr>
              <a:t>The Conqueror</a:t>
            </a:r>
            <a:endPar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xmlns="" val="38450279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23392" y="332894"/>
            <a:ext cx="6120680" cy="830997"/>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 pitchFamily="2" charset="0"/>
                <a:ea typeface="新細明體" pitchFamily="18" charset="-120"/>
                <a:cs typeface="+mn-cs"/>
              </a:rPr>
              <a:t>Caleb: PERSEVERE</a:t>
            </a:r>
          </a:p>
        </p:txBody>
      </p:sp>
      <p:pic>
        <p:nvPicPr>
          <p:cNvPr id="3" name="Picture 2">
            <a:extLst>
              <a:ext uri="{FF2B5EF4-FFF2-40B4-BE49-F238E27FC236}">
                <a16:creationId xmlns:a16="http://schemas.microsoft.com/office/drawing/2014/main" xmlns="" id="{0920B22B-F414-4AE6-AB1C-C02FBA1AE4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246628"/>
            <a:ext cx="1410966" cy="1442638"/>
          </a:xfrm>
          <a:prstGeom prst="rect">
            <a:avLst/>
          </a:prstGeom>
        </p:spPr>
      </p:pic>
      <p:sp>
        <p:nvSpPr>
          <p:cNvPr id="6" name="TextBox 5">
            <a:extLst>
              <a:ext uri="{FF2B5EF4-FFF2-40B4-BE49-F238E27FC236}">
                <a16:creationId xmlns:a16="http://schemas.microsoft.com/office/drawing/2014/main" xmlns="" id="{6B4B9CE2-B22D-4945-A9C4-9035CFFECC70}"/>
              </a:ext>
            </a:extLst>
          </p:cNvPr>
          <p:cNvSpPr txBox="1"/>
          <p:nvPr/>
        </p:nvSpPr>
        <p:spPr>
          <a:xfrm>
            <a:off x="1127448" y="5919825"/>
            <a:ext cx="4788532" cy="769441"/>
          </a:xfrm>
          <a:prstGeom prst="rect">
            <a:avLst/>
          </a:prstGeom>
          <a:noFill/>
        </p:spPr>
        <p:txBody>
          <a:bodyPr wrap="square" rtlCol="0">
            <a:spAutoFit/>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4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 pitchFamily="2" charset="0"/>
                <a:ea typeface="新細明體" pitchFamily="18" charset="-120"/>
                <a:cs typeface="Times New Roman" panose="02020603050405020304" pitchFamily="18" charset="0"/>
              </a:rPr>
              <a:t>How about us</a:t>
            </a:r>
          </a:p>
        </p:txBody>
      </p:sp>
      <p:sp>
        <p:nvSpPr>
          <p:cNvPr id="7" name="TextBox 6">
            <a:extLst>
              <a:ext uri="{FF2B5EF4-FFF2-40B4-BE49-F238E27FC236}">
                <a16:creationId xmlns:a16="http://schemas.microsoft.com/office/drawing/2014/main" xmlns="" id="{87FE64C8-5BBB-4453-887B-86517303E73C}"/>
              </a:ext>
            </a:extLst>
          </p:cNvPr>
          <p:cNvSpPr txBox="1"/>
          <p:nvPr/>
        </p:nvSpPr>
        <p:spPr>
          <a:xfrm>
            <a:off x="1271464" y="1166842"/>
            <a:ext cx="10609856" cy="4770537"/>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chemeClr val="tx1"/>
              </a:buClr>
              <a:buSzPct val="100000"/>
              <a:buFont typeface="Arial" panose="020B0604020202020204" pitchFamily="34" charset="0"/>
              <a:buChar char="•"/>
              <a:tabLst/>
              <a:defRPr/>
            </a:pPr>
            <a:r>
              <a:rPr kumimoji="0" lang="en-US" sz="4000" b="0" i="0" u="none" strike="noStrike" kern="1200" cap="none" spc="0" normalizeH="0" baseline="0" noProof="0" dirty="0">
                <a:ln>
                  <a:noFill/>
                </a:ln>
                <a:solidFill>
                  <a:schemeClr val="tx1"/>
                </a:solidFill>
                <a:effectLst/>
                <a:uLnTx/>
                <a:uFillTx/>
                <a:latin typeface="Eras Bold ITC" panose="020B0907030504020204" pitchFamily="34" charset="0"/>
              </a:rPr>
              <a:t>Promise: 40 </a:t>
            </a:r>
            <a:r>
              <a:rPr kumimoji="0" lang="en-US" sz="4000" b="0" i="0" u="none" strike="noStrike" kern="1200" cap="none" spc="0" normalizeH="0" baseline="0" noProof="0" dirty="0" err="1">
                <a:ln>
                  <a:noFill/>
                </a:ln>
                <a:solidFill>
                  <a:schemeClr val="tx1"/>
                </a:solidFill>
                <a:effectLst/>
                <a:uLnTx/>
                <a:uFillTx/>
                <a:latin typeface="Eras Bold ITC" panose="020B0907030504020204" pitchFamily="34" charset="0"/>
              </a:rPr>
              <a:t>yrs</a:t>
            </a:r>
            <a:r>
              <a:rPr kumimoji="0" lang="en-US" sz="4000" b="0" i="0" u="none" strike="noStrike" kern="1200" cap="none" spc="0" normalizeH="0" noProof="0" dirty="0">
                <a:ln>
                  <a:noFill/>
                </a:ln>
                <a:solidFill>
                  <a:schemeClr val="tx1"/>
                </a:solidFill>
                <a:effectLst/>
                <a:uLnTx/>
                <a:uFillTx/>
                <a:latin typeface="Eras Bold ITC" panose="020B0907030504020204" pitchFamily="34" charset="0"/>
              </a:rPr>
              <a:t> old</a:t>
            </a:r>
            <a:endParaRPr lang="en-US" sz="4000" dirty="0">
              <a:solidFill>
                <a:schemeClr val="tx1"/>
              </a:solidFill>
              <a:latin typeface="Eras Bold ITC" panose="020B0907030504020204" pitchFamily="34" charset="0"/>
            </a:endParaRPr>
          </a:p>
          <a:p>
            <a:pPr marL="914400" marR="0" lvl="0" indent="-914400" algn="l" defTabSz="449263" rtl="0" eaLnBrk="0" fontAlgn="base" latinLnBrk="0" hangingPunct="0">
              <a:lnSpc>
                <a:spcPct val="100000"/>
              </a:lnSpc>
              <a:spcBef>
                <a:spcPct val="0"/>
              </a:spcBef>
              <a:spcAft>
                <a:spcPct val="0"/>
              </a:spcAft>
              <a:buClr>
                <a:schemeClr val="tx1"/>
              </a:buClr>
              <a:buSzPct val="100000"/>
              <a:buFont typeface="Arial" panose="020B0604020202020204" pitchFamily="34" charset="0"/>
              <a:buChar char="•"/>
              <a:tabLst/>
              <a:defRPr/>
            </a:pPr>
            <a:r>
              <a:rPr kumimoji="0" lang="en-US" sz="4000" b="0" i="0" u="none" strike="noStrike" kern="1200" cap="none" spc="0" normalizeH="0" baseline="0" noProof="0" dirty="0">
                <a:ln>
                  <a:noFill/>
                </a:ln>
                <a:solidFill>
                  <a:schemeClr val="tx1"/>
                </a:solidFill>
                <a:effectLst/>
                <a:uLnTx/>
                <a:uFillTx/>
                <a:latin typeface="Eras Bold ITC" panose="020B0907030504020204" pitchFamily="34" charset="0"/>
              </a:rPr>
              <a:t>Wait &amp; Persevere:</a:t>
            </a:r>
            <a:r>
              <a:rPr kumimoji="0" lang="en-US" sz="4000" b="0" i="0" u="none" strike="noStrike" kern="1200" cap="none" spc="0" normalizeH="0" noProof="0" dirty="0">
                <a:ln>
                  <a:noFill/>
                </a:ln>
                <a:solidFill>
                  <a:schemeClr val="tx1"/>
                </a:solidFill>
                <a:effectLst/>
                <a:uLnTx/>
                <a:uFillTx/>
                <a:latin typeface="Eras Bold ITC" panose="020B0907030504020204" pitchFamily="34" charset="0"/>
              </a:rPr>
              <a:t> 45 </a:t>
            </a:r>
            <a:r>
              <a:rPr kumimoji="0" lang="en-US" sz="4000" b="0" i="0" u="none" strike="noStrike" kern="1200" cap="none" spc="0" normalizeH="0" noProof="0" dirty="0" err="1">
                <a:ln>
                  <a:noFill/>
                </a:ln>
                <a:solidFill>
                  <a:schemeClr val="tx1"/>
                </a:solidFill>
                <a:effectLst/>
                <a:uLnTx/>
                <a:uFillTx/>
                <a:latin typeface="Eras Bold ITC" panose="020B0907030504020204" pitchFamily="34" charset="0"/>
              </a:rPr>
              <a:t>yrs</a:t>
            </a:r>
            <a:endParaRPr lang="en-US" sz="4000" dirty="0">
              <a:solidFill>
                <a:schemeClr val="tx1"/>
              </a:solidFill>
              <a:latin typeface="Eras Bold ITC" panose="020B0907030504020204" pitchFamily="34" charset="0"/>
            </a:endParaRPr>
          </a:p>
          <a:p>
            <a:pPr marL="914400" marR="0" lvl="0" indent="-914400" algn="l" defTabSz="449263" rtl="0" eaLnBrk="0" fontAlgn="base" latinLnBrk="0" hangingPunct="0">
              <a:lnSpc>
                <a:spcPct val="100000"/>
              </a:lnSpc>
              <a:spcBef>
                <a:spcPct val="0"/>
              </a:spcBef>
              <a:spcAft>
                <a:spcPct val="0"/>
              </a:spcAft>
              <a:buClr>
                <a:schemeClr val="tx1"/>
              </a:buClr>
              <a:buSzPct val="100000"/>
              <a:buFont typeface="Arial" panose="020B0604020202020204" pitchFamily="34" charset="0"/>
              <a:buChar char="•"/>
              <a:tabLst/>
              <a:defRPr/>
            </a:pPr>
            <a:r>
              <a:rPr kumimoji="0" lang="en-US" sz="4000" b="0" i="0" u="none" strike="noStrike" kern="1200" cap="none" spc="0" normalizeH="0" baseline="0" noProof="0" dirty="0">
                <a:ln>
                  <a:noFill/>
                </a:ln>
                <a:solidFill>
                  <a:schemeClr val="tx1"/>
                </a:solidFill>
                <a:effectLst/>
                <a:uLnTx/>
                <a:uFillTx/>
                <a:latin typeface="Eras Bold ITC" panose="020B0907030504020204" pitchFamily="34" charset="0"/>
              </a:rPr>
              <a:t>All</a:t>
            </a:r>
            <a:r>
              <a:rPr kumimoji="0" lang="en-US" sz="4000" b="0" i="0" u="none" strike="noStrike" kern="1200" cap="none" spc="0" normalizeH="0" noProof="0" dirty="0">
                <a:ln>
                  <a:noFill/>
                </a:ln>
                <a:solidFill>
                  <a:schemeClr val="tx1"/>
                </a:solidFill>
                <a:effectLst/>
                <a:uLnTx/>
                <a:uFillTx/>
                <a:latin typeface="Eras Bold ITC" panose="020B0907030504020204" pitchFamily="34" charset="0"/>
              </a:rPr>
              <a:t> friends departed</a:t>
            </a:r>
            <a:endParaRPr lang="en-US" sz="4000" dirty="0">
              <a:solidFill>
                <a:schemeClr val="tx1"/>
              </a:solidFill>
              <a:latin typeface="Eras Bold ITC" panose="020B0907030504020204" pitchFamily="34" charset="0"/>
            </a:endParaRPr>
          </a:p>
          <a:p>
            <a:pPr marL="914400" marR="0" lvl="0" indent="-914400" algn="l" defTabSz="449263" rtl="0" eaLnBrk="0" fontAlgn="base" latinLnBrk="0" hangingPunct="0">
              <a:lnSpc>
                <a:spcPct val="100000"/>
              </a:lnSpc>
              <a:spcBef>
                <a:spcPct val="0"/>
              </a:spcBef>
              <a:spcAft>
                <a:spcPct val="0"/>
              </a:spcAft>
              <a:buClr>
                <a:schemeClr val="tx1"/>
              </a:buClr>
              <a:buSzPct val="100000"/>
              <a:buFont typeface="Arial" panose="020B0604020202020204" pitchFamily="34" charset="0"/>
              <a:buChar char="•"/>
              <a:tabLst/>
              <a:defRPr/>
            </a:pPr>
            <a:r>
              <a:rPr kumimoji="0" lang="en-US" sz="4000" b="0" i="0" u="none" strike="noStrike" kern="1200" cap="none" spc="0" normalizeH="0" baseline="0" noProof="0" dirty="0">
                <a:ln>
                  <a:noFill/>
                </a:ln>
                <a:solidFill>
                  <a:schemeClr val="tx1"/>
                </a:solidFill>
                <a:effectLst/>
                <a:uLnTx/>
                <a:uFillTx/>
                <a:latin typeface="Eras Bold ITC" panose="020B0907030504020204" pitchFamily="34" charset="0"/>
              </a:rPr>
              <a:t>Age 85, led young generation</a:t>
            </a:r>
          </a:p>
          <a:p>
            <a:pPr marL="2057400" lvl="2" indent="-914400">
              <a:buClr>
                <a:schemeClr val="tx1"/>
              </a:buClr>
              <a:buFont typeface="Arial" panose="020B0604020202020204" pitchFamily="34" charset="0"/>
              <a:buChar char="•"/>
              <a:defRPr/>
            </a:pPr>
            <a:r>
              <a:rPr kumimoji="0" lang="en-US" sz="3600" b="0" i="0" u="none" strike="noStrike" kern="1200" cap="none" spc="0" normalizeH="0" baseline="0" noProof="0" dirty="0">
                <a:ln>
                  <a:noFill/>
                </a:ln>
                <a:solidFill>
                  <a:schemeClr val="tx1"/>
                </a:solidFill>
                <a:effectLst/>
                <a:uLnTx/>
                <a:uFillTx/>
                <a:latin typeface="Eras Bold ITC" panose="020B0907030504020204" pitchFamily="34" charset="0"/>
              </a:rPr>
              <a:t>Young</a:t>
            </a:r>
            <a:r>
              <a:rPr kumimoji="0" lang="en-US" sz="3600" b="0" i="0" u="none" strike="noStrike" kern="1200" cap="none" spc="0" normalizeH="0" noProof="0" dirty="0">
                <a:ln>
                  <a:noFill/>
                </a:ln>
                <a:solidFill>
                  <a:schemeClr val="tx1"/>
                </a:solidFill>
                <a:effectLst/>
                <a:uLnTx/>
                <a:uFillTx/>
                <a:latin typeface="Eras Bold ITC" panose="020B0907030504020204" pitchFamily="34" charset="0"/>
              </a:rPr>
              <a:t> at heart</a:t>
            </a:r>
          </a:p>
          <a:p>
            <a:pPr marL="2057400" lvl="2" indent="-914400">
              <a:buClr>
                <a:schemeClr val="tx1"/>
              </a:buClr>
              <a:buFont typeface="Arial" panose="020B0604020202020204" pitchFamily="34" charset="0"/>
              <a:buChar char="•"/>
              <a:defRPr/>
            </a:pPr>
            <a:r>
              <a:rPr lang="en-US" sz="3600" baseline="0" dirty="0">
                <a:solidFill>
                  <a:schemeClr val="tx1"/>
                </a:solidFill>
                <a:latin typeface="Eras Bold ITC" panose="020B0907030504020204" pitchFamily="34" charset="0"/>
              </a:rPr>
              <a:t>Humble</a:t>
            </a:r>
          </a:p>
          <a:p>
            <a:pPr marL="2057400" lvl="2" indent="-914400">
              <a:buClr>
                <a:schemeClr val="tx1"/>
              </a:buClr>
              <a:buFont typeface="Arial" panose="020B0604020202020204" pitchFamily="34" charset="0"/>
              <a:buChar char="•"/>
              <a:defRPr/>
            </a:pPr>
            <a:r>
              <a:rPr kumimoji="0" lang="en-US" sz="3600" b="0" i="0" u="none" strike="noStrike" kern="1200" cap="none" spc="0" normalizeH="0" noProof="0" dirty="0">
                <a:ln>
                  <a:noFill/>
                </a:ln>
                <a:solidFill>
                  <a:schemeClr val="tx1"/>
                </a:solidFill>
                <a:effectLst/>
                <a:uLnTx/>
                <a:uFillTx/>
                <a:latin typeface="Eras Bold ITC" panose="020B0907030504020204" pitchFamily="34" charset="0"/>
              </a:rPr>
              <a:t>Let go of the past</a:t>
            </a:r>
          </a:p>
          <a:p>
            <a:pPr marL="2057400" lvl="2" indent="-914400">
              <a:buClr>
                <a:schemeClr val="tx1"/>
              </a:buClr>
              <a:buFont typeface="Arial" panose="020B0604020202020204" pitchFamily="34" charset="0"/>
              <a:buChar char="•"/>
              <a:defRPr/>
            </a:pPr>
            <a:r>
              <a:rPr lang="en-US" sz="3600" baseline="0" dirty="0">
                <a:solidFill>
                  <a:schemeClr val="tx1"/>
                </a:solidFill>
                <a:latin typeface="Eras Bold ITC" panose="020B0907030504020204" pitchFamily="34" charset="0"/>
              </a:rPr>
              <a:t>Adapt,</a:t>
            </a:r>
            <a:r>
              <a:rPr lang="en-US" sz="3600" dirty="0">
                <a:solidFill>
                  <a:schemeClr val="tx1"/>
                </a:solidFill>
                <a:latin typeface="Eras Bold ITC" panose="020B0907030504020204" pitchFamily="34" charset="0"/>
              </a:rPr>
              <a:t> accept and learn new things</a:t>
            </a:r>
            <a:endParaRPr kumimoji="0" lang="en-US" sz="4400" b="0" i="0" u="none" strike="noStrike" kern="1200" cap="none" spc="0" normalizeH="0" baseline="0" noProof="0" dirty="0">
              <a:ln>
                <a:noFill/>
              </a:ln>
              <a:solidFill>
                <a:schemeClr val="tx1"/>
              </a:solidFill>
              <a:effectLst/>
              <a:uLnTx/>
              <a:uFillTx/>
              <a:latin typeface="Eras Bold ITC" panose="020B0907030504020204" pitchFamily="34" charset="0"/>
            </a:endParaRPr>
          </a:p>
        </p:txBody>
      </p:sp>
    </p:spTree>
    <p:extLst>
      <p:ext uri="{BB962C8B-B14F-4D97-AF65-F5344CB8AC3E}">
        <p14:creationId xmlns:p14="http://schemas.microsoft.com/office/powerpoint/2010/main" xmlns="" val="238231773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936104" y="3155192"/>
            <a:ext cx="10319792" cy="2123658"/>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Focus on God’s Promise</a:t>
            </a:r>
            <a:r>
              <a:rPr kumimoji="0" lang="en-US" sz="4400" b="0" i="0" u="none" strike="noStrike" kern="1200" cap="none" spc="0" normalizeH="0" noProof="0" dirty="0">
                <a:ln>
                  <a:noFill/>
                </a:ln>
                <a:solidFill>
                  <a:srgbClr val="FFFFFF"/>
                </a:solidFill>
                <a:effectLst/>
                <a:uLnTx/>
                <a:uFillTx/>
                <a:latin typeface="Eras Bold ITC" panose="020B0907030504020204" pitchFamily="34" charset="0"/>
              </a:rPr>
              <a:t> &amp; Vision</a:t>
            </a: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 </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rPr>
              <a:t>Commit Your Loyalty</a:t>
            </a:r>
            <a:r>
              <a:rPr kumimoji="0" lang="en-US" sz="4400" b="0" i="0" u="none" strike="noStrike" kern="1200" cap="none" spc="0" normalizeH="0" noProof="0" dirty="0">
                <a:ln>
                  <a:noFill/>
                </a:ln>
                <a:solidFill>
                  <a:srgbClr val="FFFFFF"/>
                </a:solidFill>
                <a:effectLst/>
                <a:uLnTx/>
                <a:uFillTx/>
                <a:latin typeface="Eras Bold ITC" panose="020B0907030504020204" pitchFamily="34" charset="0"/>
              </a:rPr>
              <a:t> to God</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Persevere against ALL Odds</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ndParaRPr>
          </a:p>
        </p:txBody>
      </p:sp>
      <p:sp>
        <p:nvSpPr>
          <p:cNvPr id="5" name="TextBox 4">
            <a:extLst>
              <a:ext uri="{FF2B5EF4-FFF2-40B4-BE49-F238E27FC236}">
                <a16:creationId xmlns:a16="http://schemas.microsoft.com/office/drawing/2014/main" xmlns="" id="{72845F52-8194-4359-853C-CE60CEFE8928}"/>
              </a:ext>
            </a:extLst>
          </p:cNvPr>
          <p:cNvSpPr txBox="1"/>
          <p:nvPr/>
        </p:nvSpPr>
        <p:spPr>
          <a:xfrm>
            <a:off x="0" y="332656"/>
            <a:ext cx="12192000" cy="2308324"/>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Caleb</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The Conqueror</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Follow God Wholeheartedly</a:t>
            </a:r>
          </a:p>
        </p:txBody>
      </p:sp>
    </p:spTree>
    <p:extLst>
      <p:ext uri="{BB962C8B-B14F-4D97-AF65-F5344CB8AC3E}">
        <p14:creationId xmlns:p14="http://schemas.microsoft.com/office/powerpoint/2010/main" xmlns="" val="2517794435"/>
      </p:ext>
    </p:extLst>
  </p:cSld>
  <p:clrMapOvr>
    <a:masterClrMapping/>
  </p:clrMapOvr>
  <mc:AlternateContent xmlns:mc="http://schemas.openxmlformats.org/markup-compatibility/2006">
    <mc:Choice xmlns:p14="http://schemas.microsoft.com/office/powerpoint/2010/main" xmlns="" Requires="p14">
      <p:transition spd="slow" p14:dur="2500">
        <p:checker dir="vert"/>
      </p:transition>
    </mc:Choice>
    <mc:Fallback>
      <p:transition spd="slow">
        <p:checke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a:lnSpc>
                <a:spcPct val="115000"/>
              </a:lnSpc>
              <a:spcAft>
                <a:spcPts val="1000"/>
              </a:spcAft>
            </a:pP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8 but my brothers who went up with me made the hearts of the people melt with fear. I, however, followed the Lord my God wholeheartedly. 9 So on that day Moses swore to me, ‘The land on which your feet have walked will be your inheritance and that of your children forever, because you have followed the Lord my God wholeheartedly.’</a:t>
            </a:r>
            <a:endParaRPr lang="en-AU" sz="3800"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14</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12206860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a:lnSpc>
                <a:spcPct val="115000"/>
              </a:lnSpc>
              <a:spcAft>
                <a:spcPts val="1000"/>
              </a:spcAft>
            </a:pP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10 “Now then, just as the Lord promised, he has kept me alive for forty-five years since the time he said this to Moses, while Israel moved about in the desert. So here I am today, eighty-five years old! 11 I am still as strong today as the day Moses sent me out; I’m just as vigorous to go out to battle now as I was then. </a:t>
            </a:r>
            <a:endParaRPr lang="en-AU" sz="3800"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14</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2863339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a:lnSpc>
                <a:spcPct val="115000"/>
              </a:lnSpc>
              <a:spcAft>
                <a:spcPts val="1000"/>
              </a:spcAft>
            </a:pP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12 Now give me this hill country that the Lord promised me that day. You yourself heard then that the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Anakites</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were there and their cities were large and fortified, but, the Lord helping me, I will drive them out just as he said.” 13 Then Joshua blessed Caleb son of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Jephunneh</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and gave him Hebron as his inheritance. </a:t>
            </a:r>
            <a:endParaRPr lang="en-AU" sz="3800"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14</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2644170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407368" y="980728"/>
            <a:ext cx="10873208" cy="4799775"/>
          </a:xfrm>
          <a:prstGeom prst="rect">
            <a:avLst/>
          </a:prstGeom>
        </p:spPr>
        <p:txBody>
          <a:bodyPr wrap="square">
            <a:spAutoFit/>
          </a:bodyPr>
          <a:lstStyle/>
          <a:p>
            <a:pPr>
              <a:lnSpc>
                <a:spcPct val="115000"/>
              </a:lnSpc>
              <a:spcAft>
                <a:spcPts val="1000"/>
              </a:spcAft>
            </a:pP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14 So Hebron has belonged to Caleb son of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Jephunneh</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the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Kenizzite</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ever since, because he followed the Lord, the God of Israel, wholeheartedly. 15 (Hebron used to be called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Kiriath</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Arba</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after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Arba</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who was the greatest man among the </a:t>
            </a:r>
            <a:r>
              <a:rPr lang="en-AU" sz="3800" b="1" i="1" dirty="0" err="1">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Anakites</a:t>
            </a:r>
            <a:r>
              <a:rPr lang="en-AU" sz="3800" b="1" i="1"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rPr>
              <a:t>.) Then the land had rest from war.</a:t>
            </a:r>
            <a:endParaRPr lang="en-AU" sz="3800" dirty="0">
              <a:effectLst>
                <a:outerShdw blurRad="38100" dist="38100" dir="2700000" algn="tl">
                  <a:srgbClr val="000000">
                    <a:alpha val="43137"/>
                  </a:srgbClr>
                </a:outerShdw>
              </a:effectLst>
              <a:latin typeface="Papyrus" panose="03070502060502030205" pitchFamily="66" charset="0"/>
              <a:ea typeface="SimSun" panose="02010600030101010101" pitchFamily="2" charset="-122"/>
              <a:cs typeface="Times New Roman" panose="02020603050405020304" pitchFamily="18" charset="0"/>
            </a:endParaRPr>
          </a:p>
        </p:txBody>
      </p:sp>
      <p:sp>
        <p:nvSpPr>
          <p:cNvPr id="5" name="Rectangle 4"/>
          <p:cNvSpPr/>
          <p:nvPr/>
        </p:nvSpPr>
        <p:spPr bwMode="auto">
          <a:xfrm>
            <a:off x="8400256" y="332656"/>
            <a:ext cx="3546399" cy="468052"/>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Joshua </a:t>
            </a:r>
            <a:r>
              <a:rPr lang="en-AU" sz="2400" dirty="0">
                <a:solidFill>
                  <a:srgbClr val="FFFFFF"/>
                </a:solidFill>
                <a:effectLst>
                  <a:glow rad="101600">
                    <a:srgbClr val="FFFFFF">
                      <a:satMod val="175000"/>
                      <a:alpha val="40000"/>
                    </a:srgbClr>
                  </a:glow>
                </a:effectLst>
                <a:latin typeface="Impact" panose="020B0806030902050204" pitchFamily="34" charset="0"/>
                <a:ea typeface="新細明體" charset="-120"/>
              </a:rPr>
              <a:t>14</a:t>
            </a: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:6-15</a:t>
            </a:r>
          </a:p>
        </p:txBody>
      </p:sp>
      <p:sp>
        <p:nvSpPr>
          <p:cNvPr id="6" name="Rectangle 5"/>
          <p:cNvSpPr/>
          <p:nvPr/>
        </p:nvSpPr>
        <p:spPr bwMode="auto">
          <a:xfrm rot="5400000">
            <a:off x="9820160" y="2729171"/>
            <a:ext cx="3784923" cy="432053"/>
          </a:xfrm>
          <a:prstGeom prst="rect">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51435" tIns="25719" rIns="51435" bIns="25719" numCol="1" rtlCol="0" anchor="t"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a:pPr>
            <a:r>
              <a:rPr kumimoji="0" lang="en-AU" sz="2400" b="0" i="0" u="none" strike="noStrike" kern="1200" cap="none" spc="0" normalizeH="0" baseline="0" noProof="0" dirty="0">
                <a:ln>
                  <a:noFill/>
                </a:ln>
                <a:solidFill>
                  <a:srgbClr val="FFFFFF"/>
                </a:solidFill>
                <a:effectLst>
                  <a:glow rad="101600">
                    <a:srgbClr val="FFFFFF">
                      <a:satMod val="175000"/>
                      <a:alpha val="40000"/>
                    </a:srgbClr>
                  </a:glow>
                </a:effectLst>
                <a:uLnTx/>
                <a:uFillTx/>
                <a:latin typeface="Impact" panose="020B0806030902050204" pitchFamily="34" charset="0"/>
                <a:ea typeface="新細明體" charset="-120"/>
                <a:cs typeface="+mn-cs"/>
              </a:rPr>
              <a:t>New International Version</a:t>
            </a:r>
          </a:p>
        </p:txBody>
      </p:sp>
    </p:spTree>
    <p:extLst>
      <p:ext uri="{BB962C8B-B14F-4D97-AF65-F5344CB8AC3E}">
        <p14:creationId xmlns:p14="http://schemas.microsoft.com/office/powerpoint/2010/main" xmlns="" val="2257164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invX="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480376" y="260648"/>
            <a:ext cx="4752528" cy="954107"/>
          </a:xfrm>
          <a:prstGeom prst="rect">
            <a:avLst/>
          </a:prstGeom>
          <a:noFill/>
        </p:spPr>
        <p:txBody>
          <a:bodyPr wrap="square" rtlCol="0">
            <a:spAutoFit/>
          </a:bodyPr>
          <a:lstStyle/>
          <a:p>
            <a:r>
              <a:rPr lang="en-US" sz="2800" dirty="0" smtClean="0">
                <a:solidFill>
                  <a:schemeClr val="tx1"/>
                </a:solidFill>
              </a:rPr>
              <a:t>Jimmy Yen</a:t>
            </a:r>
          </a:p>
          <a:p>
            <a:r>
              <a:rPr lang="en-US" sz="2800" dirty="0" smtClean="0">
                <a:solidFill>
                  <a:schemeClr val="tx1"/>
                </a:solidFill>
              </a:rPr>
              <a:t>11/04/2021</a:t>
            </a:r>
            <a:endParaRPr lang="en-AU" sz="2800" dirty="0">
              <a:solidFill>
                <a:schemeClr val="tx1"/>
              </a:solidFill>
            </a:endParaRPr>
          </a:p>
        </p:txBody>
      </p:sp>
    </p:spTree>
    <p:extLst>
      <p:ext uri="{BB962C8B-B14F-4D97-AF65-F5344CB8AC3E}">
        <p14:creationId xmlns:p14="http://schemas.microsoft.com/office/powerpoint/2010/main" xmlns="" val="20018378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767408" y="1344825"/>
            <a:ext cx="11161240" cy="5324535"/>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“wholehearted for the Lord”</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A soldier of the Tribe </a:t>
            </a:r>
            <a:r>
              <a:rPr lang="en-US" sz="4400" dirty="0">
                <a:solidFill>
                  <a:srgbClr val="FFFFFF"/>
                </a:solidFill>
                <a:latin typeface="Eras Bold ITC" panose="020B0907030504020204" pitchFamily="34" charset="0"/>
              </a:rPr>
              <a:t>of Judah</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1/12 who sent to spy on Canaan</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1/2 who returned with good report </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A great warrior and conqueror of his faith</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4400" dirty="0">
                <a:solidFill>
                  <a:srgbClr val="FFFFFF"/>
                </a:solidFill>
                <a:latin typeface="Eras Bold ITC" panose="020B0907030504020204" pitchFamily="34" charset="0"/>
              </a:rPr>
              <a:t>Holy Spirit commented his faith </a:t>
            </a:r>
            <a:r>
              <a:rPr lang="en-US" sz="3200" dirty="0">
                <a:solidFill>
                  <a:srgbClr val="FFFFFF"/>
                </a:solidFill>
                <a:latin typeface="Eras Bold ITC" panose="020B0907030504020204" pitchFamily="34" charset="0"/>
              </a:rPr>
              <a:t>(Num 14:24, 32:11-12; </a:t>
            </a:r>
            <a:r>
              <a:rPr lang="en-US" sz="3200" dirty="0" err="1">
                <a:solidFill>
                  <a:srgbClr val="FFFFFF"/>
                </a:solidFill>
                <a:latin typeface="Eras Bold ITC" panose="020B0907030504020204" pitchFamily="34" charset="0"/>
              </a:rPr>
              <a:t>Deut</a:t>
            </a:r>
            <a:r>
              <a:rPr lang="en-US" sz="3200" dirty="0">
                <a:solidFill>
                  <a:srgbClr val="FFFFFF"/>
                </a:solidFill>
                <a:latin typeface="Eras Bold ITC" panose="020B0907030504020204" pitchFamily="34" charset="0"/>
              </a:rPr>
              <a:t> 1:36; Jos 14:8-9,14)</a:t>
            </a:r>
            <a:endParaRPr kumimoji="0" lang="en-US" sz="4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5" name="TextBox 4">
            <a:extLst>
              <a:ext uri="{FF2B5EF4-FFF2-40B4-BE49-F238E27FC236}">
                <a16:creationId xmlns:a16="http://schemas.microsoft.com/office/drawing/2014/main" xmlns="" id="{72845F52-8194-4359-853C-CE60CEFE8928}"/>
              </a:ext>
            </a:extLst>
          </p:cNvPr>
          <p:cNvSpPr txBox="1"/>
          <p:nvPr/>
        </p:nvSpPr>
        <p:spPr>
          <a:xfrm>
            <a:off x="0" y="332656"/>
            <a:ext cx="12192000" cy="1200329"/>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Caleb</a:t>
            </a:r>
          </a:p>
        </p:txBody>
      </p:sp>
    </p:spTree>
    <p:extLst>
      <p:ext uri="{BB962C8B-B14F-4D97-AF65-F5344CB8AC3E}">
        <p14:creationId xmlns:p14="http://schemas.microsoft.com/office/powerpoint/2010/main" xmlns="" val="2425374874"/>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9E20E2A-ACAE-414C-B646-77D6935CD236}"/>
              </a:ext>
            </a:extLst>
          </p:cNvPr>
          <p:cNvSpPr txBox="1"/>
          <p:nvPr/>
        </p:nvSpPr>
        <p:spPr>
          <a:xfrm>
            <a:off x="4151784" y="2708920"/>
            <a:ext cx="4644516" cy="2585323"/>
          </a:xfrm>
          <a:prstGeom prst="rect">
            <a:avLst/>
          </a:prstGeom>
          <a:noFill/>
        </p:spPr>
        <p:txBody>
          <a:bodyPr wrap="square" rtlCol="0">
            <a:spAutoFit/>
          </a:bodyPr>
          <a:lstStyle/>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Focus</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kumimoji="0" lang="en-US" sz="5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rPr>
              <a:t>Commit</a:t>
            </a:r>
          </a:p>
          <a:p>
            <a:pPr marL="914400" marR="0" lvl="0" indent="-914400" algn="l" defTabSz="449263" rtl="0" eaLnBrk="0" fontAlgn="base" latinLnBrk="0" hangingPunct="0">
              <a:lnSpc>
                <a:spcPct val="100000"/>
              </a:lnSpc>
              <a:spcBef>
                <a:spcPct val="0"/>
              </a:spcBef>
              <a:spcAft>
                <a:spcPct val="0"/>
              </a:spcAft>
              <a:buClr>
                <a:srgbClr val="FFFFFF"/>
              </a:buClr>
              <a:buSzPct val="100000"/>
              <a:buFont typeface="+mj-lt"/>
              <a:buAutoNum type="arabicPeriod"/>
              <a:tabLst/>
              <a:defRPr/>
            </a:pPr>
            <a:r>
              <a:rPr lang="en-US" sz="5400" dirty="0">
                <a:solidFill>
                  <a:srgbClr val="FFFFFF"/>
                </a:solidFill>
                <a:latin typeface="Eras Bold ITC" panose="020B0907030504020204" pitchFamily="34" charset="0"/>
              </a:rPr>
              <a:t>Persevere</a:t>
            </a:r>
            <a:endParaRPr kumimoji="0" lang="en-US" sz="5400" b="0" i="0" u="none" strike="noStrike" kern="1200" cap="none" spc="0" normalizeH="0" baseline="0" noProof="0" dirty="0">
              <a:ln>
                <a:noFill/>
              </a:ln>
              <a:solidFill>
                <a:srgbClr val="FFFFFF"/>
              </a:solidFill>
              <a:effectLst/>
              <a:uLnTx/>
              <a:uFillTx/>
              <a:latin typeface="Eras Bold ITC" panose="020B0907030504020204" pitchFamily="34" charset="0"/>
              <a:ea typeface="新細明體" pitchFamily="18" charset="-120"/>
              <a:cs typeface="+mn-cs"/>
            </a:endParaRPr>
          </a:p>
        </p:txBody>
      </p:sp>
      <p:sp>
        <p:nvSpPr>
          <p:cNvPr id="5" name="TextBox 4">
            <a:extLst>
              <a:ext uri="{FF2B5EF4-FFF2-40B4-BE49-F238E27FC236}">
                <a16:creationId xmlns:a16="http://schemas.microsoft.com/office/drawing/2014/main" xmlns="" id="{72845F52-8194-4359-853C-CE60CEFE8928}"/>
              </a:ext>
            </a:extLst>
          </p:cNvPr>
          <p:cNvSpPr txBox="1"/>
          <p:nvPr/>
        </p:nvSpPr>
        <p:spPr>
          <a:xfrm>
            <a:off x="0" y="332656"/>
            <a:ext cx="12192000" cy="1815882"/>
          </a:xfrm>
          <a:prstGeom prst="rect">
            <a:avLst/>
          </a:prstGeom>
          <a:noFill/>
        </p:spPr>
        <p:txBody>
          <a:bodyPr wrap="square" rtlCol="0">
            <a:spAutoFit/>
          </a:bodyPr>
          <a:lstStyle/>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kumimoji="0" lang="en-US" sz="72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rPr>
              <a:t>Caleb</a:t>
            </a:r>
          </a:p>
          <a:p>
            <a:pPr marL="0" marR="0" lvl="0" indent="0" algn="ctr" defTabSz="449263" rtl="0" eaLnBrk="0" fontAlgn="base" latinLnBrk="0" hangingPunct="0">
              <a:lnSpc>
                <a:spcPct val="100000"/>
              </a:lnSpc>
              <a:spcBef>
                <a:spcPct val="0"/>
              </a:spcBef>
              <a:spcAft>
                <a:spcPct val="0"/>
              </a:spcAft>
              <a:buClr>
                <a:srgbClr val="FFFFFF"/>
              </a:buClr>
              <a:buSzPct val="100000"/>
              <a:buFont typeface="Times New Roman" pitchFamily="18" charset="0"/>
              <a:buNone/>
              <a:tabLst/>
              <a:defRPr/>
            </a:pPr>
            <a:r>
              <a:rPr lang="en-US" sz="3600" dirty="0">
                <a:solidFill>
                  <a:srgbClr val="FFFF00"/>
                </a:solidFill>
                <a:latin typeface="Eras Bold ITC" panose="020B0907030504020204" pitchFamily="34" charset="0"/>
              </a:rPr>
              <a:t>The Conqueror</a:t>
            </a:r>
            <a:endParaRPr kumimoji="0" lang="en-US" sz="3600" b="0" i="0" u="none" strike="noStrike" kern="1200" cap="none" spc="0" normalizeH="0" baseline="0" noProof="0" dirty="0">
              <a:ln>
                <a:noFill/>
              </a:ln>
              <a:solidFill>
                <a:srgbClr val="FFFF00"/>
              </a:solidFill>
              <a:effectLst/>
              <a:uLnTx/>
              <a:uFillTx/>
              <a:latin typeface="Eras Bold ITC" panose="020B0907030504020204" pitchFamily="34" charset="0"/>
              <a:ea typeface="新細明體" pitchFamily="18" charset="-120"/>
              <a:cs typeface="+mn-cs"/>
            </a:endParaRPr>
          </a:p>
        </p:txBody>
      </p:sp>
    </p:spTree>
    <p:extLst>
      <p:ext uri="{BB962C8B-B14F-4D97-AF65-F5344CB8AC3E}">
        <p14:creationId xmlns:p14="http://schemas.microsoft.com/office/powerpoint/2010/main" xmlns="" val="34363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華康新儷粗黑"/>
        <a:ea typeface="華康新儷粗黑"/>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新細明體" charset="-12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28415</TotalTime>
  <Words>882</Words>
  <Application>Microsoft Office PowerPoint</Application>
  <PresentationFormat>Custom</PresentationFormat>
  <Paragraphs>84</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17_Office Theme</vt:lpstr>
      <vt:lpstr>22_Office Theme</vt:lpstr>
      <vt:lpstr>16_Office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Jimmy Yen</dc:creator>
  <cp:lastModifiedBy>Audio &amp; Text</cp:lastModifiedBy>
  <cp:revision>212</cp:revision>
  <cp:lastPrinted>1601-01-01T00:00:00Z</cp:lastPrinted>
  <dcterms:created xsi:type="dcterms:W3CDTF">1999-11-20T06:39:07Z</dcterms:created>
  <dcterms:modified xsi:type="dcterms:W3CDTF">2021-04-11T01:16:35Z</dcterms:modified>
</cp:coreProperties>
</file>