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93" r:id="rId3"/>
    <p:sldId id="258" r:id="rId4"/>
    <p:sldId id="276" r:id="rId5"/>
    <p:sldId id="280" r:id="rId6"/>
    <p:sldId id="281" r:id="rId7"/>
    <p:sldId id="282" r:id="rId8"/>
    <p:sldId id="270" r:id="rId9"/>
    <p:sldId id="283" r:id="rId10"/>
    <p:sldId id="261" r:id="rId11"/>
    <p:sldId id="292" r:id="rId12"/>
    <p:sldId id="284" r:id="rId13"/>
    <p:sldId id="278" r:id="rId14"/>
    <p:sldId id="287" r:id="rId15"/>
    <p:sldId id="285" r:id="rId16"/>
    <p:sldId id="286" r:id="rId17"/>
    <p:sldId id="288" r:id="rId18"/>
    <p:sldId id="289" r:id="rId19"/>
    <p:sldId id="271" r:id="rId20"/>
    <p:sldId id="290" r:id="rId21"/>
    <p:sldId id="279" r:id="rId22"/>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4"/>
    <p:restoredTop sz="94650"/>
  </p:normalViewPr>
  <p:slideViewPr>
    <p:cSldViewPr>
      <p:cViewPr varScale="1">
        <p:scale>
          <a:sx n="81" d="100"/>
          <a:sy n="81" d="100"/>
        </p:scale>
        <p:origin x="156" y="198"/>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029A3-084F-624E-99D0-96FBADFF065C}" type="datetimeFigureOut">
              <a:rPr lang="en-US" smtClean="0"/>
              <a:t>11/28/2021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76170-8D39-7348-A7BD-417F7AE40946}" type="slidenum">
              <a:rPr lang="en-US" smtClean="0"/>
              <a:t>‹#›</a:t>
            </a:fld>
            <a:endParaRPr lang="en-US"/>
          </a:p>
        </p:txBody>
      </p:sp>
    </p:spTree>
    <p:extLst>
      <p:ext uri="{BB962C8B-B14F-4D97-AF65-F5344CB8AC3E}">
        <p14:creationId xmlns:p14="http://schemas.microsoft.com/office/powerpoint/2010/main" val="221014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76170-8D39-7348-A7BD-417F7AE40946}" type="slidenum">
              <a:rPr lang="en-US" smtClean="0"/>
              <a:t>19</a:t>
            </a:fld>
            <a:endParaRPr lang="en-US"/>
          </a:p>
        </p:txBody>
      </p:sp>
    </p:spTree>
    <p:extLst>
      <p:ext uri="{BB962C8B-B14F-4D97-AF65-F5344CB8AC3E}">
        <p14:creationId xmlns:p14="http://schemas.microsoft.com/office/powerpoint/2010/main" val="2349109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929EFEC-66A5-4375-9E49-4850D312BC87}" type="datetimeFigureOut">
              <a:rPr lang="en-US"/>
              <a:pPr>
                <a:defRPr/>
              </a:pPr>
              <a:t>11/28/2021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8E47E2-B205-4708-85D1-C2409B8EF872}" type="slidenum">
              <a:rPr lang="en-US" altLang="en-US"/>
              <a:pPr>
                <a:defRPr/>
              </a:pPr>
              <a:t>‹#›</a:t>
            </a:fld>
            <a:endParaRPr lang="en-US" altLang="en-US"/>
          </a:p>
        </p:txBody>
      </p:sp>
    </p:spTree>
    <p:extLst>
      <p:ext uri="{BB962C8B-B14F-4D97-AF65-F5344CB8AC3E}">
        <p14:creationId xmlns:p14="http://schemas.microsoft.com/office/powerpoint/2010/main" val="100365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E41E9E-85E7-485F-A52B-EF17A9B3BFDD}" type="datetimeFigureOut">
              <a:rPr lang="en-US"/>
              <a:pPr>
                <a:defRPr/>
              </a:pPr>
              <a:t>11/28/2021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B796BB-C77A-4357-8AA2-6A34905EF51B}" type="slidenum">
              <a:rPr lang="en-US" altLang="en-US"/>
              <a:pPr>
                <a:defRPr/>
              </a:pPr>
              <a:t>‹#›</a:t>
            </a:fld>
            <a:endParaRPr lang="en-US" altLang="en-US"/>
          </a:p>
        </p:txBody>
      </p:sp>
    </p:spTree>
    <p:extLst>
      <p:ext uri="{BB962C8B-B14F-4D97-AF65-F5344CB8AC3E}">
        <p14:creationId xmlns:p14="http://schemas.microsoft.com/office/powerpoint/2010/main" val="2928785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D6C0F4-D752-4D38-A45F-FB6657A3FDE8}" type="datetimeFigureOut">
              <a:rPr lang="en-US"/>
              <a:pPr>
                <a:defRPr/>
              </a:pPr>
              <a:t>11/28/2021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978443-87A7-4939-8B55-B3CE5D4B67D8}" type="slidenum">
              <a:rPr lang="en-US" altLang="en-US"/>
              <a:pPr>
                <a:defRPr/>
              </a:pPr>
              <a:t>‹#›</a:t>
            </a:fld>
            <a:endParaRPr lang="en-US" altLang="en-US"/>
          </a:p>
        </p:txBody>
      </p:sp>
    </p:spTree>
    <p:extLst>
      <p:ext uri="{BB962C8B-B14F-4D97-AF65-F5344CB8AC3E}">
        <p14:creationId xmlns:p14="http://schemas.microsoft.com/office/powerpoint/2010/main" val="186305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709686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54390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35218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20668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7732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0409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8200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80792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ADD039-5773-4F56-BF20-1516810A6346}" type="datetimeFigureOut">
              <a:rPr lang="en-US"/>
              <a:pPr>
                <a:defRPr/>
              </a:pPr>
              <a:t>11/28/2021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221ACB-0859-4822-94D0-9FE83D4B7996}" type="slidenum">
              <a:rPr lang="en-US" altLang="en-US"/>
              <a:pPr>
                <a:defRPr/>
              </a:pPr>
              <a:t>‹#›</a:t>
            </a:fld>
            <a:endParaRPr lang="en-US" altLang="en-US"/>
          </a:p>
        </p:txBody>
      </p:sp>
    </p:spTree>
    <p:extLst>
      <p:ext uri="{BB962C8B-B14F-4D97-AF65-F5344CB8AC3E}">
        <p14:creationId xmlns:p14="http://schemas.microsoft.com/office/powerpoint/2010/main" val="2786247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91525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0698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83711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290098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2121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27153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5999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73144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527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844EDE4-5DA4-4F18-AA01-1CD66F95891B}" type="datetimeFigureOut">
              <a:rPr lang="en-US"/>
              <a:pPr>
                <a:defRPr/>
              </a:pPr>
              <a:t>11/28/2021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2A4C62-6081-4922-9111-F295E951240F}" type="slidenum">
              <a:rPr lang="en-US" altLang="en-US"/>
              <a:pPr>
                <a:defRPr/>
              </a:pPr>
              <a:t>‹#›</a:t>
            </a:fld>
            <a:endParaRPr lang="en-US" altLang="en-US"/>
          </a:p>
        </p:txBody>
      </p:sp>
    </p:spTree>
    <p:extLst>
      <p:ext uri="{BB962C8B-B14F-4D97-AF65-F5344CB8AC3E}">
        <p14:creationId xmlns:p14="http://schemas.microsoft.com/office/powerpoint/2010/main" val="2653282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F3F92DD-DCCB-4FCA-81DA-0ABAF3570699}" type="datetimeFigureOut">
              <a:rPr lang="en-US"/>
              <a:pPr>
                <a:defRPr/>
              </a:pPr>
              <a:t>11/28/2021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2C7D66-D547-4AF5-A258-56DD58C20F04}" type="slidenum">
              <a:rPr lang="en-US" altLang="en-US"/>
              <a:pPr>
                <a:defRPr/>
              </a:pPr>
              <a:t>‹#›</a:t>
            </a:fld>
            <a:endParaRPr lang="en-US" altLang="en-US"/>
          </a:p>
        </p:txBody>
      </p:sp>
    </p:spTree>
    <p:extLst>
      <p:ext uri="{BB962C8B-B14F-4D97-AF65-F5344CB8AC3E}">
        <p14:creationId xmlns:p14="http://schemas.microsoft.com/office/powerpoint/2010/main" val="71565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3189666-DE7E-4426-A89C-42DAF7C185B5}" type="datetimeFigureOut">
              <a:rPr lang="en-US"/>
              <a:pPr>
                <a:defRPr/>
              </a:pPr>
              <a:t>11/28/2021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9FA113-00A7-4F4F-B3BF-3A2658AE12DA}" type="slidenum">
              <a:rPr lang="en-US" altLang="en-US"/>
              <a:pPr>
                <a:defRPr/>
              </a:pPr>
              <a:t>‹#›</a:t>
            </a:fld>
            <a:endParaRPr lang="en-US" altLang="en-US"/>
          </a:p>
        </p:txBody>
      </p:sp>
    </p:spTree>
    <p:extLst>
      <p:ext uri="{BB962C8B-B14F-4D97-AF65-F5344CB8AC3E}">
        <p14:creationId xmlns:p14="http://schemas.microsoft.com/office/powerpoint/2010/main" val="357163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1E79B4-C326-410C-AFA5-DFEC7907B2A4}" type="datetimeFigureOut">
              <a:rPr lang="en-US"/>
              <a:pPr>
                <a:defRPr/>
              </a:pPr>
              <a:t>11/28/2021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0BC6C2-8D03-4A0D-A4EC-9990EADCEEEB}" type="slidenum">
              <a:rPr lang="en-US" altLang="en-US"/>
              <a:pPr>
                <a:defRPr/>
              </a:pPr>
              <a:t>‹#›</a:t>
            </a:fld>
            <a:endParaRPr lang="en-US" altLang="en-US"/>
          </a:p>
        </p:txBody>
      </p:sp>
    </p:spTree>
    <p:extLst>
      <p:ext uri="{BB962C8B-B14F-4D97-AF65-F5344CB8AC3E}">
        <p14:creationId xmlns:p14="http://schemas.microsoft.com/office/powerpoint/2010/main" val="152181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5218E6-38AA-4EC8-B59F-AAB8CDC153B3}" type="datetimeFigureOut">
              <a:rPr lang="en-US"/>
              <a:pPr>
                <a:defRPr/>
              </a:pPr>
              <a:t>11/28/2021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5048889-6090-412C-BC5C-5F68E552364F}" type="slidenum">
              <a:rPr lang="en-US" altLang="en-US"/>
              <a:pPr>
                <a:defRPr/>
              </a:pPr>
              <a:t>‹#›</a:t>
            </a:fld>
            <a:endParaRPr lang="en-US" altLang="en-US"/>
          </a:p>
        </p:txBody>
      </p:sp>
    </p:spTree>
    <p:extLst>
      <p:ext uri="{BB962C8B-B14F-4D97-AF65-F5344CB8AC3E}">
        <p14:creationId xmlns:p14="http://schemas.microsoft.com/office/powerpoint/2010/main" val="664956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0420F7-074B-4604-827E-0CBAB16EF0EB}" type="datetimeFigureOut">
              <a:rPr lang="en-US"/>
              <a:pPr>
                <a:defRPr/>
              </a:pPr>
              <a:t>11/28/2021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CF20FF-BD26-4570-904E-AEA6C9E4974A}" type="slidenum">
              <a:rPr lang="en-US" altLang="en-US"/>
              <a:pPr>
                <a:defRPr/>
              </a:pPr>
              <a:t>‹#›</a:t>
            </a:fld>
            <a:endParaRPr lang="en-US" altLang="en-US"/>
          </a:p>
        </p:txBody>
      </p:sp>
    </p:spTree>
    <p:extLst>
      <p:ext uri="{BB962C8B-B14F-4D97-AF65-F5344CB8AC3E}">
        <p14:creationId xmlns:p14="http://schemas.microsoft.com/office/powerpoint/2010/main" val="172469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67B190C-88F4-432D-A4C3-393BA974AF93}" type="datetimeFigureOut">
              <a:rPr lang="en-US"/>
              <a:pPr>
                <a:defRPr/>
              </a:pPr>
              <a:t>11/28/2021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C934BF-C83A-4A9D-98C9-ECA4C28C03A8}" type="slidenum">
              <a:rPr lang="en-US" altLang="en-US"/>
              <a:pPr>
                <a:defRPr/>
              </a:pPr>
              <a:t>‹#›</a:t>
            </a:fld>
            <a:endParaRPr lang="en-US" altLang="en-US"/>
          </a:p>
        </p:txBody>
      </p:sp>
    </p:spTree>
    <p:extLst>
      <p:ext uri="{BB962C8B-B14F-4D97-AF65-F5344CB8AC3E}">
        <p14:creationId xmlns:p14="http://schemas.microsoft.com/office/powerpoint/2010/main" val="3738649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ECD9FBE-6A73-4955-A3FE-666D5778D5F8}" type="datetimeFigureOut">
              <a:rPr lang="en-US"/>
              <a:pPr>
                <a:defRPr/>
              </a:pPr>
              <a:t>11/28/2021</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510157FE-955A-467B-A558-E88A519C4D7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11/28/2021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1084913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webp"/><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webp"/><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web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web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55B8B-B08E-41DE-92E0-F14EAB1565D6}"/>
              </a:ext>
            </a:extLst>
          </p:cNvPr>
          <p:cNvSpPr>
            <a:spLocks noGrp="1"/>
          </p:cNvSpPr>
          <p:nvPr>
            <p:ph type="ctrTitle"/>
          </p:nvPr>
        </p:nvSpPr>
        <p:spPr>
          <a:xfrm>
            <a:off x="643558" y="177439"/>
            <a:ext cx="7566163" cy="627631"/>
          </a:xfrm>
        </p:spPr>
        <p:txBody>
          <a:bodyPr>
            <a:normAutofit fontScale="90000"/>
          </a:bodyPr>
          <a:lstStyle/>
          <a:p>
            <a:r>
              <a:rPr lang="en-US" sz="4500" b="1" dirty="0">
                <a:effectLst/>
                <a:latin typeface="Arial" panose="020B0604020202020204" pitchFamily="34" charset="0"/>
                <a:cs typeface="Arial" panose="020B0604020202020204" pitchFamily="34" charset="0"/>
              </a:rPr>
              <a:t>Isaiah 9: 6-7</a:t>
            </a:r>
          </a:p>
        </p:txBody>
      </p:sp>
      <p:sp>
        <p:nvSpPr>
          <p:cNvPr id="5" name="TextBox 4">
            <a:extLst>
              <a:ext uri="{FF2B5EF4-FFF2-40B4-BE49-F238E27FC236}">
                <a16:creationId xmlns:a16="http://schemas.microsoft.com/office/drawing/2014/main" id="{108C6E15-B990-4403-AE5F-6A53D6E3C87A}"/>
              </a:ext>
            </a:extLst>
          </p:cNvPr>
          <p:cNvSpPr txBox="1"/>
          <p:nvPr/>
        </p:nvSpPr>
        <p:spPr>
          <a:xfrm>
            <a:off x="487016" y="970323"/>
            <a:ext cx="8013426" cy="3762568"/>
          </a:xfrm>
          <a:prstGeom prst="rect">
            <a:avLst/>
          </a:prstGeom>
          <a:noFill/>
        </p:spPr>
        <p:txBody>
          <a:bodyPr wrap="square">
            <a:spAutoFit/>
          </a:bodyPr>
          <a:lstStyle/>
          <a:p>
            <a:pPr defTabSz="342900" eaLnBrk="1" fontAlgn="auto" hangingPunct="1">
              <a:spcBef>
                <a:spcPts val="0"/>
              </a:spcBef>
              <a:spcAft>
                <a:spcPts val="0"/>
              </a:spcAft>
            </a:pPr>
            <a:endParaRPr lang="en-US" sz="1050" dirty="0">
              <a:solidFill>
                <a:srgbClr val="F4DE3A">
                  <a:lumMod val="60000"/>
                  <a:lumOff val="40000"/>
                </a:srgbClr>
              </a:solidFill>
            </a:endParaRPr>
          </a:p>
          <a:p>
            <a:pPr defTabSz="342900" eaLnBrk="1" fontAlgn="auto" hangingPunct="1">
              <a:spcBef>
                <a:spcPts val="0"/>
              </a:spcBef>
              <a:spcAft>
                <a:spcPts val="0"/>
              </a:spcAft>
            </a:pPr>
            <a:r>
              <a:rPr lang="en-US" sz="1350" dirty="0">
                <a:solidFill>
                  <a:srgbClr val="94D7E4">
                    <a:lumMod val="75000"/>
                  </a:srgbClr>
                </a:solidFill>
              </a:rPr>
              <a:t>6</a:t>
            </a:r>
            <a:r>
              <a:rPr lang="en-US" sz="2400" dirty="0">
                <a:solidFill>
                  <a:prstClr val="white"/>
                </a:solidFill>
                <a:latin typeface="Corbel" panose="020B0503020204020204"/>
                <a:cs typeface="+mn-cs"/>
              </a:rPr>
              <a:t> </a:t>
            </a:r>
            <a:r>
              <a:rPr lang="en-US" sz="2400" dirty="0">
                <a:solidFill>
                  <a:srgbClr val="FFFF00"/>
                </a:solidFill>
                <a:cs typeface="+mn-cs"/>
              </a:rPr>
              <a:t>For to us a child is born, to us a son is given, and the government will be on his shoulders. And he will be called Wonderful Counselor, Mighty God, Everlasting Father, Prince of Peace. </a:t>
            </a:r>
          </a:p>
          <a:p>
            <a:pPr defTabSz="342900" eaLnBrk="1" fontAlgn="auto" hangingPunct="1">
              <a:spcBef>
                <a:spcPts val="0"/>
              </a:spcBef>
              <a:spcAft>
                <a:spcPts val="0"/>
              </a:spcAft>
            </a:pPr>
            <a:endParaRPr lang="en-US" sz="1200" dirty="0">
              <a:solidFill>
                <a:srgbClr val="FFFF00"/>
              </a:solidFill>
              <a:cs typeface="+mn-cs"/>
            </a:endParaRPr>
          </a:p>
          <a:p>
            <a:pPr defTabSz="342900" eaLnBrk="1" fontAlgn="auto" hangingPunct="1">
              <a:spcBef>
                <a:spcPts val="0"/>
              </a:spcBef>
              <a:spcAft>
                <a:spcPts val="0"/>
              </a:spcAft>
            </a:pPr>
            <a:r>
              <a:rPr lang="en-US" sz="1350" dirty="0">
                <a:solidFill>
                  <a:srgbClr val="94D7E4">
                    <a:lumMod val="75000"/>
                  </a:srgbClr>
                </a:solidFill>
              </a:rPr>
              <a:t>7</a:t>
            </a:r>
            <a:r>
              <a:rPr lang="en-US" sz="2400" dirty="0">
                <a:solidFill>
                  <a:srgbClr val="FFFF00"/>
                </a:solidFill>
                <a:cs typeface="+mn-cs"/>
              </a:rPr>
              <a:t> Of the increase of his government and peace there will be no end. He will reign on David's throne and over his kingdom, establishing and upholding it with justice and righteousness from that time on and forever. The zeal of the Lord Almighty will accomplish this. </a:t>
            </a:r>
          </a:p>
        </p:txBody>
      </p:sp>
    </p:spTree>
    <p:extLst>
      <p:ext uri="{BB962C8B-B14F-4D97-AF65-F5344CB8AC3E}">
        <p14:creationId xmlns:p14="http://schemas.microsoft.com/office/powerpoint/2010/main" val="1196751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6" name="Straight Connector 7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19755"/>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5B06850-6051-4D40-B065-56EABAF2DC26}"/>
              </a:ext>
            </a:extLst>
          </p:cNvPr>
          <p:cNvSpPr txBox="1"/>
          <p:nvPr/>
        </p:nvSpPr>
        <p:spPr>
          <a:xfrm>
            <a:off x="573926" y="277433"/>
            <a:ext cx="4249776" cy="3894507"/>
          </a:xfrm>
        </p:spPr>
        <p:txBody>
          <a:bodyPr vert="horz" lIns="91440" tIns="45720" rIns="91440" bIns="45720" rtlCol="0">
            <a:noAutofit/>
          </a:bodyPr>
          <a:lstStyle/>
          <a:p>
            <a:pPr algn="ctr" eaLnBrk="1" hangingPunct="1">
              <a:lnSpc>
                <a:spcPct val="90000"/>
              </a:lnSpc>
              <a:spcAft>
                <a:spcPts val="600"/>
              </a:spcAft>
            </a:pPr>
            <a:r>
              <a:rPr lang="en-US" sz="3200" dirty="0">
                <a:solidFill>
                  <a:schemeClr val="bg1"/>
                </a:solidFill>
                <a:latin typeface="+mn-lt"/>
                <a:cs typeface="+mn-cs"/>
              </a:rPr>
              <a:t>“They have </a:t>
            </a:r>
          </a:p>
          <a:p>
            <a:pPr algn="ctr" eaLnBrk="1" hangingPunct="1">
              <a:lnSpc>
                <a:spcPct val="90000"/>
              </a:lnSpc>
              <a:spcAft>
                <a:spcPts val="600"/>
              </a:spcAft>
            </a:pPr>
            <a:r>
              <a:rPr lang="en-US" sz="3200" dirty="0">
                <a:solidFill>
                  <a:schemeClr val="bg1"/>
                </a:solidFill>
                <a:latin typeface="+mn-lt"/>
                <a:cs typeface="+mn-cs"/>
              </a:rPr>
              <a:t>no more wine”</a:t>
            </a:r>
          </a:p>
          <a:p>
            <a:pPr algn="ctr" eaLnBrk="1" hangingPunct="1">
              <a:lnSpc>
                <a:spcPct val="90000"/>
              </a:lnSpc>
              <a:spcAft>
                <a:spcPts val="600"/>
              </a:spcAft>
            </a:pPr>
            <a:endParaRPr lang="en-US" sz="3200" dirty="0">
              <a:solidFill>
                <a:schemeClr val="bg1"/>
              </a:solidFill>
              <a:latin typeface="+mn-lt"/>
              <a:cs typeface="+mn-cs"/>
            </a:endParaRPr>
          </a:p>
          <a:p>
            <a:pPr algn="ctr" eaLnBrk="1" hangingPunct="1">
              <a:lnSpc>
                <a:spcPct val="90000"/>
              </a:lnSpc>
              <a:spcAft>
                <a:spcPts val="600"/>
              </a:spcAft>
            </a:pPr>
            <a:r>
              <a:rPr lang="en-US" sz="3200" dirty="0">
                <a:solidFill>
                  <a:schemeClr val="bg1"/>
                </a:solidFill>
                <a:latin typeface="+mn-lt"/>
                <a:cs typeface="+mn-cs"/>
              </a:rPr>
              <a:t>“Woman, why do you involve me,</a:t>
            </a:r>
          </a:p>
          <a:p>
            <a:pPr algn="ctr" eaLnBrk="1" hangingPunct="1">
              <a:lnSpc>
                <a:spcPct val="90000"/>
              </a:lnSpc>
              <a:spcAft>
                <a:spcPts val="600"/>
              </a:spcAft>
            </a:pPr>
            <a:r>
              <a:rPr lang="en-US" sz="3200" dirty="0">
                <a:solidFill>
                  <a:schemeClr val="bg1"/>
                </a:solidFill>
                <a:latin typeface="+mn-lt"/>
                <a:cs typeface="+mn-cs"/>
              </a:rPr>
              <a:t>My hour has not yet come.”</a:t>
            </a:r>
          </a:p>
          <a:p>
            <a:pPr algn="ctr" eaLnBrk="1" hangingPunct="1">
              <a:lnSpc>
                <a:spcPct val="90000"/>
              </a:lnSpc>
              <a:spcAft>
                <a:spcPts val="600"/>
              </a:spcAft>
            </a:pPr>
            <a:endParaRPr lang="en-US" sz="3200" dirty="0">
              <a:solidFill>
                <a:schemeClr val="bg1"/>
              </a:solidFill>
              <a:latin typeface="+mn-lt"/>
              <a:cs typeface="+mn-cs"/>
            </a:endParaRPr>
          </a:p>
          <a:p>
            <a:pPr algn="ctr" eaLnBrk="1" hangingPunct="1">
              <a:lnSpc>
                <a:spcPct val="90000"/>
              </a:lnSpc>
              <a:spcAft>
                <a:spcPts val="600"/>
              </a:spcAft>
            </a:pPr>
            <a:r>
              <a:rPr lang="en-US" sz="2400" dirty="0">
                <a:solidFill>
                  <a:schemeClr val="bg1"/>
                </a:solidFill>
                <a:latin typeface="+mn-lt"/>
                <a:cs typeface="+mn-cs"/>
              </a:rPr>
              <a:t>John 2:4</a:t>
            </a:r>
          </a:p>
        </p:txBody>
      </p:sp>
      <p:sp>
        <p:nvSpPr>
          <p:cNvPr id="78" name="Rectangle 7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702" y="137144"/>
            <a:ext cx="2997196" cy="238312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55" r="7429" b="-3"/>
          <a:stretch/>
        </p:blipFill>
        <p:spPr bwMode="auto">
          <a:xfrm>
            <a:off x="6152993" y="2797700"/>
            <a:ext cx="2443483" cy="2088399"/>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803" y="2657409"/>
            <a:ext cx="2997196" cy="238312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EB905F2-5412-3F4C-829E-D7228B727AE6}"/>
              </a:ext>
            </a:extLst>
          </p:cNvPr>
          <p:cNvSpPr txBox="1"/>
          <p:nvPr/>
        </p:nvSpPr>
        <p:spPr>
          <a:xfrm>
            <a:off x="945252" y="449621"/>
            <a:ext cx="3600450" cy="2783679"/>
          </a:xfrm>
        </p:spPr>
        <p:txBody>
          <a:bodyPr vert="horz" lIns="91440" tIns="45720" rIns="91440" bIns="45720" rtlCol="0">
            <a:normAutofit/>
          </a:bodyPr>
          <a:lstStyle/>
          <a:p>
            <a:pPr indent="-228600" eaLnBrk="1" hangingPunct="1">
              <a:lnSpc>
                <a:spcPct val="90000"/>
              </a:lnSpc>
              <a:spcAft>
                <a:spcPts val="600"/>
              </a:spcAft>
              <a:buFont typeface="Arial" panose="020B0604020202020204" pitchFamily="34" charset="0"/>
              <a:buChar char="•"/>
            </a:pPr>
            <a:endParaRPr lang="en-US" sz="1500" dirty="0">
              <a:solidFill>
                <a:schemeClr val="bg1"/>
              </a:solidFill>
              <a:latin typeface="+mn-lt"/>
              <a:cs typeface="+mn-cs"/>
            </a:endParaRPr>
          </a:p>
        </p:txBody>
      </p:sp>
      <p:pic>
        <p:nvPicPr>
          <p:cNvPr id="26" name="Picture 2">
            <a:extLst>
              <a:ext uri="{FF2B5EF4-FFF2-40B4-BE49-F238E27FC236}">
                <a16:creationId xmlns:a16="http://schemas.microsoft.com/office/drawing/2014/main" id="{92FB6FA7-E930-1246-9B81-C384E5703D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7028" y="257401"/>
            <a:ext cx="2780999" cy="208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44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2" name="Freeform: Shape 7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2393" y="0"/>
            <a:ext cx="5471607"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81BAC8C-58A0-EC4F-935D-3513A7B43287}"/>
              </a:ext>
            </a:extLst>
          </p:cNvPr>
          <p:cNvSpPr txBox="1"/>
          <p:nvPr/>
        </p:nvSpPr>
        <p:spPr>
          <a:xfrm>
            <a:off x="3810000" y="438150"/>
            <a:ext cx="5471607" cy="4124206"/>
          </a:xfrm>
          <a:prstGeom prst="rect">
            <a:avLst/>
          </a:prstGeom>
          <a:noFill/>
        </p:spPr>
        <p:txBody>
          <a:bodyPr wrap="square" rtlCol="0">
            <a:spAutoFit/>
          </a:bodyPr>
          <a:lstStyle/>
          <a:p>
            <a:pPr marL="0" indent="0" algn="ctr">
              <a:spcBef>
                <a:spcPts val="0"/>
              </a:spcBef>
              <a:buNone/>
            </a:pPr>
            <a:endParaRPr lang="en-AU" b="1" dirty="0">
              <a:solidFill>
                <a:srgbClr val="C00000"/>
              </a:solidFill>
            </a:endParaRPr>
          </a:p>
          <a:p>
            <a:pPr marL="0" indent="0" algn="ctr">
              <a:spcBef>
                <a:spcPts val="0"/>
              </a:spcBef>
              <a:buNone/>
            </a:pPr>
            <a:r>
              <a:rPr lang="en-AU" sz="2800" b="1" dirty="0"/>
              <a:t>Mark 3:35</a:t>
            </a:r>
          </a:p>
          <a:p>
            <a:pPr marL="0" indent="0" algn="ctr">
              <a:spcBef>
                <a:spcPts val="0"/>
              </a:spcBef>
              <a:buNone/>
            </a:pPr>
            <a:endParaRPr lang="en-AU" b="1" dirty="0"/>
          </a:p>
          <a:p>
            <a:pPr marL="0" indent="0" algn="ctr">
              <a:spcBef>
                <a:spcPts val="0"/>
              </a:spcBef>
              <a:buNone/>
            </a:pPr>
            <a:r>
              <a:rPr lang="en-AU" sz="3600" b="1" dirty="0"/>
              <a:t>Whoever does </a:t>
            </a:r>
          </a:p>
          <a:p>
            <a:pPr marL="0" indent="0" algn="ctr">
              <a:spcBef>
                <a:spcPts val="0"/>
              </a:spcBef>
              <a:buNone/>
            </a:pPr>
            <a:r>
              <a:rPr lang="en-AU" sz="3600" b="1" dirty="0"/>
              <a:t>God’s will </a:t>
            </a:r>
          </a:p>
          <a:p>
            <a:pPr marL="0" indent="0" algn="ctr">
              <a:spcBef>
                <a:spcPts val="0"/>
              </a:spcBef>
              <a:buNone/>
            </a:pPr>
            <a:r>
              <a:rPr lang="en-AU" sz="3600" b="1" dirty="0"/>
              <a:t>is my brother </a:t>
            </a:r>
          </a:p>
          <a:p>
            <a:pPr marL="0" indent="0" algn="ctr">
              <a:spcBef>
                <a:spcPts val="0"/>
              </a:spcBef>
              <a:buNone/>
            </a:pPr>
            <a:r>
              <a:rPr lang="en-AU" sz="3600" b="1" dirty="0"/>
              <a:t>and sister </a:t>
            </a:r>
          </a:p>
          <a:p>
            <a:pPr marL="0" indent="0" algn="ctr">
              <a:spcBef>
                <a:spcPts val="0"/>
              </a:spcBef>
              <a:buNone/>
            </a:pPr>
            <a:r>
              <a:rPr lang="en-AU" sz="3600" b="1" dirty="0"/>
              <a:t>and mother.</a:t>
            </a:r>
          </a:p>
          <a:p>
            <a:endParaRPr lang="en-US" dirty="0"/>
          </a:p>
        </p:txBody>
      </p:sp>
    </p:spTree>
    <p:extLst>
      <p:ext uri="{BB962C8B-B14F-4D97-AF65-F5344CB8AC3E}">
        <p14:creationId xmlns:p14="http://schemas.microsoft.com/office/powerpoint/2010/main" val="2344770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atholic, Christ, Christian, Church">
            <a:extLst>
              <a:ext uri="{FF2B5EF4-FFF2-40B4-BE49-F238E27FC236}">
                <a16:creationId xmlns:a16="http://schemas.microsoft.com/office/drawing/2014/main" id="{133D8A3D-A8C3-F44D-86F6-F63471ACE3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0200" y="553212"/>
            <a:ext cx="2766584" cy="4037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6C6794A-1D19-1448-9337-2B3C228438D9}"/>
              </a:ext>
            </a:extLst>
          </p:cNvPr>
          <p:cNvPicPr>
            <a:picLocks noChangeAspect="1"/>
          </p:cNvPicPr>
          <p:nvPr/>
        </p:nvPicPr>
        <p:blipFill rotWithShape="1">
          <a:blip r:embed="rId3"/>
          <a:srcRect l="14420" t="8997" r="15788" b="17407"/>
          <a:stretch/>
        </p:blipFill>
        <p:spPr>
          <a:xfrm>
            <a:off x="494081" y="0"/>
            <a:ext cx="3754951" cy="5143500"/>
          </a:xfrm>
          <a:prstGeom prst="rect">
            <a:avLst/>
          </a:prstGeom>
        </p:spPr>
      </p:pic>
    </p:spTree>
    <p:extLst>
      <p:ext uri="{BB962C8B-B14F-4D97-AF65-F5344CB8AC3E}">
        <p14:creationId xmlns:p14="http://schemas.microsoft.com/office/powerpoint/2010/main" val="3219542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90000"/>
            <a:lum/>
          </a:blip>
          <a:srcRect/>
          <a:tile tx="0" ty="0" sx="100000" sy="100000" flip="none" algn="tl"/>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76200" y="209550"/>
            <a:ext cx="8839200" cy="1008000"/>
          </a:xfrm>
        </p:spPr>
        <p:txBody>
          <a:bodyPr/>
          <a:lstStyle/>
          <a:p>
            <a:pPr eaLnBrk="1" hangingPunct="1"/>
            <a:r>
              <a:rPr lang="en-US" altLang="en-US" sz="6000" u="sng" dirty="0">
                <a:solidFill>
                  <a:schemeClr val="bg1"/>
                </a:solidFill>
              </a:rPr>
              <a:t>JESUS</a:t>
            </a:r>
          </a:p>
        </p:txBody>
      </p:sp>
      <p:sp>
        <p:nvSpPr>
          <p:cNvPr id="3" name="Subtitle 2"/>
          <p:cNvSpPr>
            <a:spLocks noGrp="1"/>
          </p:cNvSpPr>
          <p:nvPr>
            <p:ph type="subTitle" idx="1"/>
          </p:nvPr>
        </p:nvSpPr>
        <p:spPr>
          <a:xfrm>
            <a:off x="228600" y="1581150"/>
            <a:ext cx="6019800" cy="1225800"/>
          </a:xfrm>
        </p:spPr>
        <p:txBody>
          <a:bodyPr rtlCol="0">
            <a:noAutofit/>
          </a:bodyPr>
          <a:lstStyle/>
          <a:p>
            <a:pPr eaLnBrk="1" fontAlgn="auto" hangingPunct="1">
              <a:spcAft>
                <a:spcPts val="0"/>
              </a:spcAft>
              <a:defRPr/>
            </a:pPr>
            <a:r>
              <a:rPr lang="en-US" sz="5400" dirty="0">
                <a:solidFill>
                  <a:schemeClr val="bg1"/>
                </a:solidFill>
              </a:rPr>
              <a:t>is the Precious Trust</a:t>
            </a:r>
          </a:p>
          <a:p>
            <a:pPr eaLnBrk="1" fontAlgn="auto" hangingPunct="1">
              <a:spcAft>
                <a:spcPts val="0"/>
              </a:spcAft>
              <a:defRPr/>
            </a:pPr>
            <a:r>
              <a:rPr lang="en-US" sz="5400" dirty="0">
                <a:solidFill>
                  <a:schemeClr val="bg1"/>
                </a:solidFill>
              </a:rPr>
              <a:t>Given for all!</a:t>
            </a:r>
          </a:p>
        </p:txBody>
      </p:sp>
    </p:spTree>
    <p:extLst>
      <p:ext uri="{BB962C8B-B14F-4D97-AF65-F5344CB8AC3E}">
        <p14:creationId xmlns:p14="http://schemas.microsoft.com/office/powerpoint/2010/main" val="386659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2" name="Freeform: Shape 7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2393" y="0"/>
            <a:ext cx="5471607"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81BAC8C-58A0-EC4F-935D-3513A7B43287}"/>
              </a:ext>
            </a:extLst>
          </p:cNvPr>
          <p:cNvSpPr txBox="1"/>
          <p:nvPr/>
        </p:nvSpPr>
        <p:spPr>
          <a:xfrm>
            <a:off x="3672393" y="3407"/>
            <a:ext cx="5471607" cy="5539978"/>
          </a:xfrm>
          <a:prstGeom prst="rect">
            <a:avLst/>
          </a:prstGeom>
          <a:noFill/>
        </p:spPr>
        <p:txBody>
          <a:bodyPr wrap="square" rtlCol="0">
            <a:spAutoFit/>
          </a:bodyPr>
          <a:lstStyle/>
          <a:p>
            <a:pPr marL="0" indent="0" algn="ctr">
              <a:spcBef>
                <a:spcPts val="0"/>
              </a:spcBef>
              <a:buNone/>
            </a:pPr>
            <a:endParaRPr lang="en-AU" b="1" dirty="0">
              <a:solidFill>
                <a:srgbClr val="C00000"/>
              </a:solidFill>
            </a:endParaRPr>
          </a:p>
          <a:p>
            <a:r>
              <a:rPr lang="en-AU" sz="2400" b="1" dirty="0">
                <a:solidFill>
                  <a:srgbClr val="C00000"/>
                </a:solidFill>
              </a:rPr>
              <a:t>                 </a:t>
            </a:r>
            <a:r>
              <a:rPr lang="en-AU" b="1" dirty="0">
                <a:solidFill>
                  <a:srgbClr val="C00000"/>
                </a:solidFill>
              </a:rPr>
              <a:t>Galatians 4:4-6 (NLT)</a:t>
            </a:r>
          </a:p>
          <a:p>
            <a:endParaRPr lang="en-AU" sz="1200" b="1" dirty="0">
              <a:solidFill>
                <a:srgbClr val="C00000"/>
              </a:solidFill>
            </a:endParaRPr>
          </a:p>
          <a:p>
            <a:r>
              <a:rPr lang="en-AU" sz="2400" b="1" dirty="0">
                <a:solidFill>
                  <a:srgbClr val="C00000"/>
                </a:solidFill>
              </a:rPr>
              <a:t>        .. when the right time came,      </a:t>
            </a:r>
          </a:p>
          <a:p>
            <a:r>
              <a:rPr lang="en-AU" sz="2400" b="1" dirty="0">
                <a:solidFill>
                  <a:srgbClr val="C00000"/>
                </a:solidFill>
              </a:rPr>
              <a:t>                 God sent his Son, </a:t>
            </a:r>
          </a:p>
          <a:p>
            <a:r>
              <a:rPr lang="en-AU" sz="2400" b="1" dirty="0">
                <a:solidFill>
                  <a:srgbClr val="C00000"/>
                </a:solidFill>
              </a:rPr>
              <a:t>                  born of a woman …</a:t>
            </a:r>
          </a:p>
          <a:p>
            <a:r>
              <a:rPr lang="en-AU" sz="2400" b="1" baseline="30000" dirty="0">
                <a:solidFill>
                  <a:srgbClr val="C00000"/>
                </a:solidFill>
              </a:rPr>
              <a:t>  </a:t>
            </a:r>
            <a:r>
              <a:rPr lang="en-AU" sz="2400" b="1" dirty="0">
                <a:solidFill>
                  <a:srgbClr val="C00000"/>
                </a:solidFill>
              </a:rPr>
              <a:t>God sent him to buy freedom for us          </a:t>
            </a:r>
          </a:p>
          <a:p>
            <a:r>
              <a:rPr lang="en-AU" sz="2400" b="1" dirty="0">
                <a:solidFill>
                  <a:srgbClr val="C00000"/>
                </a:solidFill>
              </a:rPr>
              <a:t>        … so that he could adopt us </a:t>
            </a:r>
          </a:p>
          <a:p>
            <a:r>
              <a:rPr lang="en-AU" sz="2400" b="1" dirty="0">
                <a:solidFill>
                  <a:srgbClr val="C00000"/>
                </a:solidFill>
              </a:rPr>
              <a:t>             as his very own children. </a:t>
            </a:r>
          </a:p>
          <a:p>
            <a:r>
              <a:rPr lang="en-AU" sz="2400" b="1" baseline="30000" dirty="0">
                <a:solidFill>
                  <a:srgbClr val="C00000"/>
                </a:solidFill>
              </a:rPr>
              <a:t>      </a:t>
            </a:r>
            <a:r>
              <a:rPr lang="en-AU" sz="2400" b="1" dirty="0">
                <a:solidFill>
                  <a:srgbClr val="C00000"/>
                </a:solidFill>
              </a:rPr>
              <a:t>And because we are his children,     </a:t>
            </a:r>
          </a:p>
          <a:p>
            <a:r>
              <a:rPr lang="en-AU" sz="2400" b="1" dirty="0">
                <a:solidFill>
                  <a:srgbClr val="C00000"/>
                </a:solidFill>
              </a:rPr>
              <a:t>    God has sent the Spirit of his Son </a:t>
            </a:r>
          </a:p>
          <a:p>
            <a:r>
              <a:rPr lang="en-AU" sz="2400" b="1" dirty="0">
                <a:solidFill>
                  <a:srgbClr val="C00000"/>
                </a:solidFill>
              </a:rPr>
              <a:t>                  into our hearts, </a:t>
            </a:r>
          </a:p>
          <a:p>
            <a:r>
              <a:rPr lang="en-AU" sz="2400" b="1" dirty="0">
                <a:solidFill>
                  <a:srgbClr val="C00000"/>
                </a:solidFill>
              </a:rPr>
              <a:t>           prompting us to call out,    </a:t>
            </a:r>
          </a:p>
          <a:p>
            <a:r>
              <a:rPr lang="en-AU" sz="2400" b="1" dirty="0">
                <a:solidFill>
                  <a:srgbClr val="C00000"/>
                </a:solidFill>
              </a:rPr>
              <a:t>                    “Abba, Father.” </a:t>
            </a:r>
          </a:p>
          <a:p>
            <a:r>
              <a:rPr lang="en-AU" sz="2400" b="1" dirty="0">
                <a:solidFill>
                  <a:srgbClr val="C00000"/>
                </a:solidFill>
              </a:rPr>
              <a:t>                    </a:t>
            </a:r>
            <a:endParaRPr lang="en-US" dirty="0"/>
          </a:p>
        </p:txBody>
      </p:sp>
    </p:spTree>
    <p:extLst>
      <p:ext uri="{BB962C8B-B14F-4D97-AF65-F5344CB8AC3E}">
        <p14:creationId xmlns:p14="http://schemas.microsoft.com/office/powerpoint/2010/main" val="3274093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2" name="Freeform: Shape 7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2393" y="0"/>
            <a:ext cx="5471607"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81BAC8C-58A0-EC4F-935D-3513A7B43287}"/>
              </a:ext>
            </a:extLst>
          </p:cNvPr>
          <p:cNvSpPr txBox="1"/>
          <p:nvPr/>
        </p:nvSpPr>
        <p:spPr>
          <a:xfrm>
            <a:off x="3672393" y="3407"/>
            <a:ext cx="5471607" cy="5170646"/>
          </a:xfrm>
          <a:prstGeom prst="rect">
            <a:avLst/>
          </a:prstGeom>
          <a:noFill/>
        </p:spPr>
        <p:txBody>
          <a:bodyPr wrap="square" rtlCol="0">
            <a:spAutoFit/>
          </a:bodyPr>
          <a:lstStyle/>
          <a:p>
            <a:pPr marL="0" indent="0" algn="ctr">
              <a:spcBef>
                <a:spcPts val="0"/>
              </a:spcBef>
              <a:buNone/>
            </a:pPr>
            <a:r>
              <a:rPr lang="en-AU" b="1" dirty="0">
                <a:solidFill>
                  <a:srgbClr val="C00000"/>
                </a:solidFill>
              </a:rPr>
              <a:t>Hebrews 2:14-17</a:t>
            </a:r>
          </a:p>
          <a:p>
            <a:r>
              <a:rPr lang="en-AU" b="1" baseline="30000" dirty="0">
                <a:solidFill>
                  <a:srgbClr val="C00000"/>
                </a:solidFill>
              </a:rPr>
              <a:t>                         </a:t>
            </a:r>
          </a:p>
          <a:p>
            <a:r>
              <a:rPr lang="en-AU" sz="2000" b="1" baseline="30000" dirty="0">
                <a:solidFill>
                  <a:srgbClr val="C00000"/>
                </a:solidFill>
              </a:rPr>
              <a:t>                      </a:t>
            </a:r>
            <a:r>
              <a:rPr lang="en-AU" sz="2000" b="1" dirty="0">
                <a:solidFill>
                  <a:srgbClr val="C00000"/>
                </a:solidFill>
              </a:rPr>
              <a:t>Since the children have </a:t>
            </a:r>
          </a:p>
          <a:p>
            <a:r>
              <a:rPr lang="en-AU" sz="2000" b="1" dirty="0">
                <a:solidFill>
                  <a:srgbClr val="C00000"/>
                </a:solidFill>
              </a:rPr>
              <a:t>                      flesh and blood, </a:t>
            </a:r>
          </a:p>
          <a:p>
            <a:r>
              <a:rPr lang="en-AU" sz="2000" b="1" dirty="0">
                <a:solidFill>
                  <a:srgbClr val="C00000"/>
                </a:solidFill>
              </a:rPr>
              <a:t>       [Jesus] too shared in their humanity </a:t>
            </a:r>
          </a:p>
          <a:p>
            <a:r>
              <a:rPr lang="en-AU" sz="2000" b="1" dirty="0">
                <a:solidFill>
                  <a:srgbClr val="C00000"/>
                </a:solidFill>
              </a:rPr>
              <a:t>                   so that by his death </a:t>
            </a:r>
          </a:p>
          <a:p>
            <a:r>
              <a:rPr lang="en-AU" sz="2000" b="1" dirty="0">
                <a:solidFill>
                  <a:srgbClr val="C00000"/>
                </a:solidFill>
              </a:rPr>
              <a:t>   he might break the power of … the devil </a:t>
            </a:r>
            <a:endParaRPr lang="en-AU" sz="2000" b="1" baseline="30000" dirty="0">
              <a:solidFill>
                <a:srgbClr val="C00000"/>
              </a:solidFill>
            </a:endParaRPr>
          </a:p>
          <a:p>
            <a:r>
              <a:rPr lang="en-AU" sz="2000" b="1" baseline="30000" dirty="0">
                <a:solidFill>
                  <a:srgbClr val="C00000"/>
                </a:solidFill>
              </a:rPr>
              <a:t>                </a:t>
            </a:r>
            <a:r>
              <a:rPr lang="en-AU" sz="2000" b="1" dirty="0">
                <a:solidFill>
                  <a:srgbClr val="C00000"/>
                </a:solidFill>
              </a:rPr>
              <a:t>and free those who all their lives       </a:t>
            </a:r>
          </a:p>
          <a:p>
            <a:r>
              <a:rPr lang="en-AU" sz="2000" b="1" dirty="0">
                <a:solidFill>
                  <a:srgbClr val="C00000"/>
                </a:solidFill>
              </a:rPr>
              <a:t>                     were held in slavery </a:t>
            </a:r>
          </a:p>
          <a:p>
            <a:r>
              <a:rPr lang="en-AU" sz="2000" b="1" dirty="0">
                <a:solidFill>
                  <a:srgbClr val="C00000"/>
                </a:solidFill>
              </a:rPr>
              <a:t>                   by their fear of death.  </a:t>
            </a:r>
          </a:p>
          <a:p>
            <a:r>
              <a:rPr lang="en-AU" sz="2000" b="1" baseline="30000" dirty="0">
                <a:solidFill>
                  <a:srgbClr val="C00000"/>
                </a:solidFill>
              </a:rPr>
              <a:t>           </a:t>
            </a:r>
            <a:r>
              <a:rPr lang="en-AU" sz="2000" b="1" dirty="0">
                <a:solidFill>
                  <a:srgbClr val="C00000"/>
                </a:solidFill>
              </a:rPr>
              <a:t> [Jesus] had to be made like them, </a:t>
            </a:r>
          </a:p>
          <a:p>
            <a:r>
              <a:rPr lang="en-AU" sz="2000" b="1" dirty="0">
                <a:solidFill>
                  <a:srgbClr val="C00000"/>
                </a:solidFill>
              </a:rPr>
              <a:t>                          fully human … </a:t>
            </a:r>
          </a:p>
          <a:p>
            <a:r>
              <a:rPr lang="en-AU" sz="2000" b="1" dirty="0">
                <a:solidFill>
                  <a:srgbClr val="C00000"/>
                </a:solidFill>
              </a:rPr>
              <a:t>           in order that he might become a    </a:t>
            </a:r>
          </a:p>
          <a:p>
            <a:r>
              <a:rPr lang="en-AU" sz="2000" b="1" dirty="0">
                <a:solidFill>
                  <a:srgbClr val="C00000"/>
                </a:solidFill>
              </a:rPr>
              <a:t>                merciful and faithful high priest in </a:t>
            </a:r>
          </a:p>
          <a:p>
            <a:r>
              <a:rPr lang="en-AU" sz="2000" b="1" dirty="0">
                <a:solidFill>
                  <a:srgbClr val="C00000"/>
                </a:solidFill>
              </a:rPr>
              <a:t>                           service to God, </a:t>
            </a:r>
          </a:p>
          <a:p>
            <a:r>
              <a:rPr lang="en-AU" sz="2000" b="1" dirty="0">
                <a:solidFill>
                  <a:srgbClr val="C00000"/>
                </a:solidFill>
              </a:rPr>
              <a:t>               that he might make atonement </a:t>
            </a:r>
          </a:p>
          <a:p>
            <a:r>
              <a:rPr lang="en-AU" sz="2000" b="1" dirty="0">
                <a:solidFill>
                  <a:srgbClr val="C00000"/>
                </a:solidFill>
              </a:rPr>
              <a:t>                   for the sins of the people.    </a:t>
            </a:r>
          </a:p>
        </p:txBody>
      </p:sp>
    </p:spTree>
    <p:extLst>
      <p:ext uri="{BB962C8B-B14F-4D97-AF65-F5344CB8AC3E}">
        <p14:creationId xmlns:p14="http://schemas.microsoft.com/office/powerpoint/2010/main" val="768873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76" r="15255"/>
          <a:stretch/>
        </p:blipFill>
        <p:spPr bwMode="auto">
          <a:xfrm>
            <a:off x="20" y="10"/>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1BAC8C-58A0-EC4F-935D-3513A7B43287}"/>
              </a:ext>
            </a:extLst>
          </p:cNvPr>
          <p:cNvSpPr txBox="1"/>
          <p:nvPr/>
        </p:nvSpPr>
        <p:spPr>
          <a:xfrm>
            <a:off x="4419600" y="1047750"/>
            <a:ext cx="4495800" cy="2882750"/>
          </a:xfrm>
        </p:spPr>
        <p:txBody>
          <a:bodyPr vert="horz" lIns="91440" tIns="45720" rIns="91440" bIns="45720" rtlCol="0">
            <a:noAutofit/>
          </a:bodyPr>
          <a:lstStyle/>
          <a:p>
            <a:pPr algn="ctr" eaLnBrk="1" hangingPunct="1">
              <a:lnSpc>
                <a:spcPct val="90000"/>
              </a:lnSpc>
              <a:spcBef>
                <a:spcPts val="0"/>
              </a:spcBef>
              <a:spcAft>
                <a:spcPts val="600"/>
              </a:spcAft>
            </a:pPr>
            <a:r>
              <a:rPr lang="en-US" sz="2400" b="1" dirty="0"/>
              <a:t>Colossians 1:27</a:t>
            </a:r>
          </a:p>
          <a:p>
            <a:pPr algn="ctr" eaLnBrk="1" hangingPunct="1">
              <a:lnSpc>
                <a:spcPct val="90000"/>
              </a:lnSpc>
              <a:spcAft>
                <a:spcPts val="600"/>
              </a:spcAft>
            </a:pPr>
            <a:r>
              <a:rPr lang="en-US" sz="2400" b="1" baseline="30000" dirty="0"/>
              <a:t>                         </a:t>
            </a:r>
          </a:p>
          <a:p>
            <a:pPr algn="ctr" eaLnBrk="1" hangingPunct="1">
              <a:lnSpc>
                <a:spcPct val="90000"/>
              </a:lnSpc>
              <a:spcAft>
                <a:spcPts val="600"/>
              </a:spcAft>
            </a:pPr>
            <a:r>
              <a:rPr lang="en-US" sz="4000" b="1" dirty="0"/>
              <a:t>… Christ in you,</a:t>
            </a:r>
          </a:p>
          <a:p>
            <a:pPr algn="ctr" eaLnBrk="1" hangingPunct="1">
              <a:lnSpc>
                <a:spcPct val="90000"/>
              </a:lnSpc>
              <a:spcAft>
                <a:spcPts val="600"/>
              </a:spcAft>
            </a:pPr>
            <a:r>
              <a:rPr lang="en-US" sz="4000" b="1" dirty="0"/>
              <a:t>the hope of glory.</a:t>
            </a:r>
          </a:p>
        </p:txBody>
      </p:sp>
    </p:spTree>
    <p:extLst>
      <p:ext uri="{BB962C8B-B14F-4D97-AF65-F5344CB8AC3E}">
        <p14:creationId xmlns:p14="http://schemas.microsoft.com/office/powerpoint/2010/main" val="1518717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76" r="15255"/>
          <a:stretch/>
        </p:blipFill>
        <p:spPr bwMode="auto">
          <a:xfrm>
            <a:off x="-152400" y="-27061"/>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1BAC8C-58A0-EC4F-935D-3513A7B43287}"/>
              </a:ext>
            </a:extLst>
          </p:cNvPr>
          <p:cNvSpPr txBox="1"/>
          <p:nvPr/>
        </p:nvSpPr>
        <p:spPr>
          <a:xfrm>
            <a:off x="3875893" y="361950"/>
            <a:ext cx="5257800" cy="2882750"/>
          </a:xfrm>
        </p:spPr>
        <p:txBody>
          <a:bodyPr vert="horz" lIns="91440" tIns="45720" rIns="91440" bIns="45720" rtlCol="0">
            <a:noAutofit/>
          </a:bodyPr>
          <a:lstStyle/>
          <a:p>
            <a:pPr algn="ctr" eaLnBrk="1" hangingPunct="1">
              <a:lnSpc>
                <a:spcPct val="90000"/>
              </a:lnSpc>
              <a:spcAft>
                <a:spcPts val="600"/>
              </a:spcAft>
            </a:pPr>
            <a:r>
              <a:rPr lang="en-US" sz="2400" b="1" baseline="30000" dirty="0"/>
              <a:t>                         </a:t>
            </a:r>
          </a:p>
          <a:p>
            <a:pPr marL="342900" indent="-342900">
              <a:buFont typeface="Arial" panose="020B0604020202020204" pitchFamily="34" charset="0"/>
              <a:buChar char="•"/>
            </a:pPr>
            <a:r>
              <a:rPr lang="en-AU" sz="2400" u="sng" dirty="0"/>
              <a:t>Jesus alone</a:t>
            </a:r>
            <a:r>
              <a:rPr lang="en-AU" sz="2400" dirty="0"/>
              <a:t> is our </a:t>
            </a:r>
          </a:p>
          <a:p>
            <a:pPr algn="ctr"/>
            <a:r>
              <a:rPr lang="en-AU" sz="2400" dirty="0"/>
              <a:t>“great high priest </a:t>
            </a:r>
          </a:p>
          <a:p>
            <a:pPr algn="ctr"/>
            <a:r>
              <a:rPr lang="en-AU" sz="2400" dirty="0"/>
              <a:t>who has ascended into heaven”</a:t>
            </a:r>
          </a:p>
          <a:p>
            <a:pPr algn="ctr"/>
            <a:endParaRPr lang="en-AU" sz="2400" dirty="0"/>
          </a:p>
          <a:p>
            <a:pPr algn="ctr"/>
            <a:endParaRPr lang="en-AU" sz="2400" dirty="0"/>
          </a:p>
          <a:p>
            <a:pPr marL="342900" indent="-342900" algn="ctr">
              <a:buFont typeface="Arial" panose="020B0604020202020204" pitchFamily="34" charset="0"/>
              <a:buChar char="•"/>
            </a:pPr>
            <a:r>
              <a:rPr lang="en-AU" sz="2400" dirty="0"/>
              <a:t>It is only through </a:t>
            </a:r>
            <a:r>
              <a:rPr lang="en-AU" sz="2400" u="sng" dirty="0"/>
              <a:t>Him</a:t>
            </a:r>
            <a:r>
              <a:rPr lang="en-AU" sz="2400" dirty="0"/>
              <a:t> that we can </a:t>
            </a:r>
          </a:p>
          <a:p>
            <a:pPr algn="ctr"/>
            <a:r>
              <a:rPr lang="en-AU" sz="2400" dirty="0"/>
              <a:t>“approach God’s throne of grace </a:t>
            </a:r>
          </a:p>
          <a:p>
            <a:pPr algn="ctr"/>
            <a:r>
              <a:rPr lang="en-AU" sz="2400" dirty="0"/>
              <a:t>with confidence, </a:t>
            </a:r>
          </a:p>
          <a:p>
            <a:pPr algn="ctr"/>
            <a:r>
              <a:rPr lang="en-AU" sz="2400" dirty="0"/>
              <a:t>so that we may receive mercy and find grace to help us in our time of need.”  </a:t>
            </a:r>
            <a:r>
              <a:rPr lang="en-AU" dirty="0"/>
              <a:t>(Hebrews 4:14-16)</a:t>
            </a:r>
          </a:p>
        </p:txBody>
      </p:sp>
    </p:spTree>
    <p:extLst>
      <p:ext uri="{BB962C8B-B14F-4D97-AF65-F5344CB8AC3E}">
        <p14:creationId xmlns:p14="http://schemas.microsoft.com/office/powerpoint/2010/main" val="302396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1B886F-0A14-C145-8BAD-51E8677D585C}"/>
              </a:ext>
            </a:extLst>
          </p:cNvPr>
          <p:cNvPicPr>
            <a:picLocks noChangeAspect="1"/>
          </p:cNvPicPr>
          <p:nvPr/>
        </p:nvPicPr>
        <p:blipFill rotWithShape="1">
          <a:blip r:embed="rId2"/>
          <a:srcRect l="14420" t="8997" r="15788" b="17407"/>
          <a:stretch/>
        </p:blipFill>
        <p:spPr>
          <a:xfrm>
            <a:off x="0" y="0"/>
            <a:ext cx="3754951" cy="5143500"/>
          </a:xfrm>
          <a:prstGeom prst="rect">
            <a:avLst/>
          </a:prstGeom>
        </p:spPr>
      </p:pic>
      <p:sp>
        <p:nvSpPr>
          <p:cNvPr id="3" name="TextBox 2">
            <a:extLst>
              <a:ext uri="{FF2B5EF4-FFF2-40B4-BE49-F238E27FC236}">
                <a16:creationId xmlns:a16="http://schemas.microsoft.com/office/drawing/2014/main" id="{CE0B1EAF-AC67-D34F-9E59-A5097B76C6BF}"/>
              </a:ext>
            </a:extLst>
          </p:cNvPr>
          <p:cNvSpPr txBox="1"/>
          <p:nvPr/>
        </p:nvSpPr>
        <p:spPr>
          <a:xfrm>
            <a:off x="3886200" y="57150"/>
            <a:ext cx="5029200" cy="4801314"/>
          </a:xfrm>
          <a:prstGeom prst="rect">
            <a:avLst/>
          </a:prstGeom>
          <a:noFill/>
        </p:spPr>
        <p:txBody>
          <a:bodyPr wrap="square" rtlCol="0">
            <a:spAutoFit/>
          </a:bodyPr>
          <a:lstStyle/>
          <a:p>
            <a:pPr marL="285750" lvl="0" indent="-285750">
              <a:buFont typeface="Arial" panose="020B0604020202020204" pitchFamily="34" charset="0"/>
              <a:buChar char="•"/>
            </a:pPr>
            <a:r>
              <a:rPr lang="en-AU" dirty="0"/>
              <a:t>Submitted to God’s will – in spite of potential cost to her reputation and happiness</a:t>
            </a:r>
          </a:p>
          <a:p>
            <a:pPr lvl="0"/>
            <a:endParaRPr lang="en-AU" dirty="0"/>
          </a:p>
          <a:p>
            <a:pPr marL="285750" lvl="0" indent="-285750">
              <a:buFont typeface="Arial" panose="020B0604020202020204" pitchFamily="34" charset="0"/>
              <a:buChar char="•"/>
            </a:pPr>
            <a:r>
              <a:rPr lang="en-AU" dirty="0"/>
              <a:t>Realised she was not “the main attraction” even at the birth of her Son!</a:t>
            </a:r>
          </a:p>
          <a:p>
            <a:pPr lvl="0"/>
            <a:endParaRPr lang="en-AU" dirty="0"/>
          </a:p>
          <a:p>
            <a:pPr marL="285750" lvl="0" indent="-285750">
              <a:buFont typeface="Arial" panose="020B0604020202020204" pitchFamily="34" charset="0"/>
              <a:buChar char="•"/>
            </a:pPr>
            <a:r>
              <a:rPr lang="en-AU" dirty="0"/>
              <a:t>Did not insist on asserting her motherly authority</a:t>
            </a:r>
          </a:p>
          <a:p>
            <a:pPr lvl="0"/>
            <a:endParaRPr lang="en-AU" dirty="0"/>
          </a:p>
          <a:p>
            <a:pPr marL="285750" lvl="0" indent="-285750">
              <a:buFont typeface="Arial" panose="020B0604020202020204" pitchFamily="34" charset="0"/>
              <a:buChar char="•"/>
            </a:pPr>
            <a:r>
              <a:rPr lang="en-AU" dirty="0"/>
              <a:t>Accepted her Son’s correction and distance with humility</a:t>
            </a:r>
          </a:p>
          <a:p>
            <a:pPr lvl="0"/>
            <a:endParaRPr lang="en-AU" dirty="0"/>
          </a:p>
          <a:p>
            <a:pPr marL="285750" lvl="0" indent="-285750">
              <a:buFont typeface="Arial" panose="020B0604020202020204" pitchFamily="34" charset="0"/>
              <a:buChar char="•"/>
            </a:pPr>
            <a:r>
              <a:rPr lang="en-AU" dirty="0"/>
              <a:t>Experienced His love and care in a personal and individual way</a:t>
            </a:r>
          </a:p>
          <a:p>
            <a:pPr lvl="0"/>
            <a:endParaRPr lang="en-AU" dirty="0"/>
          </a:p>
          <a:p>
            <a:pPr marL="285750" lvl="0" indent="-285750">
              <a:buFont typeface="Arial" panose="020B0604020202020204" pitchFamily="34" charset="0"/>
              <a:buChar char="•"/>
            </a:pPr>
            <a:r>
              <a:rPr lang="en-AU" dirty="0"/>
              <a:t>Took her place amongst the other believers in prayer and worship</a:t>
            </a:r>
          </a:p>
        </p:txBody>
      </p:sp>
    </p:spTree>
    <p:extLst>
      <p:ext uri="{BB962C8B-B14F-4D97-AF65-F5344CB8AC3E}">
        <p14:creationId xmlns:p14="http://schemas.microsoft.com/office/powerpoint/2010/main" val="564548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334"/>
          <a:stretch/>
        </p:blipFill>
        <p:spPr bwMode="auto">
          <a:xfrm>
            <a:off x="-1" y="0"/>
            <a:ext cx="3672393" cy="5143500"/>
          </a:xfrm>
          <a:prstGeom prst="rect">
            <a:avLst/>
          </a:prstGeom>
          <a:noFill/>
          <a:extLst>
            <a:ext uri="{909E8E84-426E-40DD-AFC4-6F175D3DCCD1}">
              <a14:hiddenFill xmlns:a14="http://schemas.microsoft.com/office/drawing/2010/main">
                <a:solidFill>
                  <a:srgbClr val="FFFFFF"/>
                </a:solidFill>
              </a14:hiddenFill>
            </a:ext>
          </a:extLst>
        </p:spPr>
      </p:pic>
      <p:sp>
        <p:nvSpPr>
          <p:cNvPr id="72" name="Freeform: Shape 7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2393" y="0"/>
            <a:ext cx="5471607"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F53F9B2F-91C2-984A-B486-6E76379A34F6}"/>
              </a:ext>
            </a:extLst>
          </p:cNvPr>
          <p:cNvSpPr txBox="1"/>
          <p:nvPr/>
        </p:nvSpPr>
        <p:spPr>
          <a:xfrm>
            <a:off x="3810000" y="3407"/>
            <a:ext cx="5181600" cy="5355312"/>
          </a:xfrm>
          <a:prstGeom prst="rect">
            <a:avLst/>
          </a:prstGeom>
          <a:noFill/>
        </p:spPr>
        <p:txBody>
          <a:bodyPr wrap="square" rtlCol="0">
            <a:spAutoFit/>
          </a:bodyPr>
          <a:lstStyle/>
          <a:p>
            <a:pPr marL="285750" lvl="0" indent="-285750">
              <a:buFont typeface="Arial" panose="020B0604020202020204" pitchFamily="34" charset="0"/>
              <a:buChar char="•"/>
            </a:pPr>
            <a:r>
              <a:rPr lang="en-AU" dirty="0"/>
              <a:t>Am I more concerned about being the centre of attention, than I am about pointing others Jesus?</a:t>
            </a:r>
          </a:p>
          <a:p>
            <a:r>
              <a:rPr lang="en-AU" dirty="0"/>
              <a:t> </a:t>
            </a:r>
          </a:p>
          <a:p>
            <a:pPr marL="285750" lvl="0" indent="-285750">
              <a:buFont typeface="Arial" panose="020B0604020202020204" pitchFamily="34" charset="0"/>
              <a:buChar char="•"/>
            </a:pPr>
            <a:r>
              <a:rPr lang="en-AU" dirty="0"/>
              <a:t> Am I submitted to God’s will – or have I been resisting His will for me? </a:t>
            </a:r>
          </a:p>
          <a:p>
            <a:endParaRPr lang="en-AU" dirty="0"/>
          </a:p>
          <a:p>
            <a:pPr marL="285750" lvl="0" indent="-285750">
              <a:buFont typeface="Arial" panose="020B0604020202020204" pitchFamily="34" charset="0"/>
              <a:buChar char="•"/>
            </a:pPr>
            <a:r>
              <a:rPr lang="en-AU" dirty="0"/>
              <a:t>Do I accept the correction of God and others graciously and humbly or do I proudly seek to justify myself and insist on my own way</a:t>
            </a:r>
          </a:p>
          <a:p>
            <a:r>
              <a:rPr lang="en-AU" dirty="0"/>
              <a:t> </a:t>
            </a:r>
          </a:p>
          <a:p>
            <a:pPr marL="285750" lvl="0" indent="-285750">
              <a:buFont typeface="Arial" panose="020B0604020202020204" pitchFamily="34" charset="0"/>
              <a:buChar char="•"/>
            </a:pPr>
            <a:r>
              <a:rPr lang="en-AU" dirty="0"/>
              <a:t>Do I need to remember that Jesus loves me and has not forgotten me, in spite of my sin or the difficulty of my circumstances?</a:t>
            </a:r>
          </a:p>
          <a:p>
            <a:r>
              <a:rPr lang="en-AU" dirty="0"/>
              <a:t> </a:t>
            </a:r>
          </a:p>
          <a:p>
            <a:pPr marL="285750" lvl="0" indent="-285750">
              <a:buFont typeface="Arial" panose="020B0604020202020204" pitchFamily="34" charset="0"/>
              <a:buChar char="•"/>
            </a:pPr>
            <a:r>
              <a:rPr lang="en-AU" dirty="0"/>
              <a:t>Do I remember with gratitude the times when God has shown me His love and care in personal and unique ways?</a:t>
            </a:r>
          </a:p>
          <a:p>
            <a:endParaRPr lang="en-US" dirty="0"/>
          </a:p>
        </p:txBody>
      </p:sp>
    </p:spTree>
    <p:extLst>
      <p:ext uri="{BB962C8B-B14F-4D97-AF65-F5344CB8AC3E}">
        <p14:creationId xmlns:p14="http://schemas.microsoft.com/office/powerpoint/2010/main" val="3562771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90000"/>
            <a:lum/>
          </a:blip>
          <a:srcRec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1504950"/>
            <a:ext cx="6781800" cy="1225800"/>
          </a:xfrm>
        </p:spPr>
        <p:txBody>
          <a:bodyPr rtlCol="0">
            <a:noAutofit/>
          </a:bodyPr>
          <a:lstStyle/>
          <a:p>
            <a:pPr eaLnBrk="1" fontAlgn="auto" hangingPunct="1">
              <a:spcAft>
                <a:spcPts val="0"/>
              </a:spcAft>
              <a:defRPr/>
            </a:pPr>
            <a:r>
              <a:rPr lang="en-US" sz="6000" dirty="0">
                <a:solidFill>
                  <a:schemeClr val="bg1"/>
                </a:solidFill>
              </a:rPr>
              <a:t>A PRECIOUS </a:t>
            </a:r>
          </a:p>
          <a:p>
            <a:pPr eaLnBrk="1" fontAlgn="auto" hangingPunct="1">
              <a:spcAft>
                <a:spcPts val="0"/>
              </a:spcAft>
              <a:defRPr/>
            </a:pPr>
            <a:r>
              <a:rPr lang="en-US" sz="6000" dirty="0">
                <a:solidFill>
                  <a:schemeClr val="bg1"/>
                </a:solidFill>
              </a:rPr>
              <a:t>TRUST</a:t>
            </a:r>
          </a:p>
          <a:p>
            <a:pPr eaLnBrk="1" fontAlgn="auto" hangingPunct="1">
              <a:spcAft>
                <a:spcPts val="0"/>
              </a:spcAft>
              <a:defRPr/>
            </a:pPr>
            <a:r>
              <a:rPr lang="en-US" sz="2800" dirty="0">
                <a:solidFill>
                  <a:schemeClr val="bg1"/>
                </a:solidFill>
              </a:rPr>
              <a:t>Denise Hyland</a:t>
            </a:r>
          </a:p>
          <a:p>
            <a:pPr eaLnBrk="1" fontAlgn="auto" hangingPunct="1">
              <a:spcAft>
                <a:spcPts val="0"/>
              </a:spcAft>
              <a:defRPr/>
            </a:pPr>
            <a:r>
              <a:rPr lang="en-US" sz="2800">
                <a:solidFill>
                  <a:schemeClr val="bg1"/>
                </a:solidFill>
              </a:rPr>
              <a:t>28/11/21</a:t>
            </a:r>
            <a:endParaRPr lang="en-US" sz="2800" dirty="0">
              <a:solidFill>
                <a:schemeClr val="bg1"/>
              </a:solidFill>
            </a:endParaRPr>
          </a:p>
        </p:txBody>
      </p:sp>
    </p:spTree>
    <p:extLst>
      <p:ext uri="{BB962C8B-B14F-4D97-AF65-F5344CB8AC3E}">
        <p14:creationId xmlns:p14="http://schemas.microsoft.com/office/powerpoint/2010/main" val="81654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22000" r="-2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6750"/>
            <a:ext cx="8229600" cy="3394075"/>
          </a:xfrm>
        </p:spPr>
        <p:txBody>
          <a:bodyPr/>
          <a:lstStyle/>
          <a:p>
            <a:pPr marL="0" indent="0" algn="ctr">
              <a:buNone/>
            </a:pPr>
            <a:r>
              <a:rPr lang="en-US" sz="5400" u="sng" dirty="0">
                <a:solidFill>
                  <a:schemeClr val="accent1">
                    <a:lumMod val="50000"/>
                  </a:schemeClr>
                </a:solidFill>
              </a:rPr>
              <a:t>JESUS</a:t>
            </a:r>
          </a:p>
          <a:p>
            <a:pPr marL="0" indent="0" algn="ctr">
              <a:buNone/>
            </a:pPr>
            <a:r>
              <a:rPr lang="en-US" sz="5400" dirty="0">
                <a:solidFill>
                  <a:schemeClr val="accent1">
                    <a:lumMod val="50000"/>
                  </a:schemeClr>
                </a:solidFill>
              </a:rPr>
              <a:t>The Precious Trust</a:t>
            </a:r>
          </a:p>
          <a:p>
            <a:pPr marL="0" indent="0" algn="ctr">
              <a:buNone/>
            </a:pPr>
            <a:r>
              <a:rPr lang="en-US" sz="5400" dirty="0">
                <a:solidFill>
                  <a:schemeClr val="accent1">
                    <a:lumMod val="50000"/>
                  </a:schemeClr>
                </a:solidFill>
              </a:rPr>
              <a:t>given for us all</a:t>
            </a:r>
            <a:endParaRPr lang="en-AU" sz="5400" dirty="0">
              <a:solidFill>
                <a:schemeClr val="accent1">
                  <a:lumMod val="50000"/>
                </a:schemeClr>
              </a:solidFill>
            </a:endParaRPr>
          </a:p>
        </p:txBody>
      </p:sp>
    </p:spTree>
    <p:extLst>
      <p:ext uri="{BB962C8B-B14F-4D97-AF65-F5344CB8AC3E}">
        <p14:creationId xmlns:p14="http://schemas.microsoft.com/office/powerpoint/2010/main" val="297522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2" name="Freeform: Shape 7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2393" y="0"/>
            <a:ext cx="5471607"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81BAC8C-58A0-EC4F-935D-3513A7B43287}"/>
              </a:ext>
            </a:extLst>
          </p:cNvPr>
          <p:cNvSpPr txBox="1"/>
          <p:nvPr/>
        </p:nvSpPr>
        <p:spPr>
          <a:xfrm>
            <a:off x="3672393" y="3407"/>
            <a:ext cx="5471607" cy="5355312"/>
          </a:xfrm>
          <a:prstGeom prst="rect">
            <a:avLst/>
          </a:prstGeom>
          <a:noFill/>
        </p:spPr>
        <p:txBody>
          <a:bodyPr wrap="square" rtlCol="0">
            <a:spAutoFit/>
          </a:bodyPr>
          <a:lstStyle/>
          <a:p>
            <a:pPr marL="0" indent="0" algn="ctr">
              <a:spcBef>
                <a:spcPts val="0"/>
              </a:spcBef>
              <a:buNone/>
            </a:pPr>
            <a:endParaRPr lang="en-AU" b="1" dirty="0">
              <a:solidFill>
                <a:srgbClr val="C00000"/>
              </a:solidFill>
            </a:endParaRPr>
          </a:p>
          <a:p>
            <a:pPr marL="0" indent="0" algn="ctr">
              <a:spcBef>
                <a:spcPts val="0"/>
              </a:spcBef>
              <a:buNone/>
            </a:pPr>
            <a:r>
              <a:rPr lang="en-AU" b="1" dirty="0">
                <a:solidFill>
                  <a:srgbClr val="C00000"/>
                </a:solidFill>
              </a:rPr>
              <a:t>ISAIAH 9:6,7</a:t>
            </a:r>
          </a:p>
          <a:p>
            <a:pPr marL="0" indent="0" algn="ctr">
              <a:spcBef>
                <a:spcPts val="0"/>
              </a:spcBef>
              <a:buNone/>
            </a:pPr>
            <a:endParaRPr lang="en-AU" sz="1200" b="1" dirty="0">
              <a:solidFill>
                <a:srgbClr val="C00000"/>
              </a:solidFill>
            </a:endParaRPr>
          </a:p>
          <a:p>
            <a:pPr marL="0" indent="0" algn="ctr">
              <a:spcBef>
                <a:spcPts val="0"/>
              </a:spcBef>
              <a:buNone/>
            </a:pPr>
            <a:r>
              <a:rPr lang="en-AU" b="1" dirty="0">
                <a:solidFill>
                  <a:srgbClr val="C00000"/>
                </a:solidFill>
              </a:rPr>
              <a:t>For to us a child is born, </a:t>
            </a:r>
          </a:p>
          <a:p>
            <a:pPr marL="0" indent="0" algn="ctr">
              <a:spcBef>
                <a:spcPts val="0"/>
              </a:spcBef>
              <a:buNone/>
            </a:pPr>
            <a:r>
              <a:rPr lang="en-AU" b="1" dirty="0">
                <a:solidFill>
                  <a:srgbClr val="C00000"/>
                </a:solidFill>
              </a:rPr>
              <a:t>to us a son is given,</a:t>
            </a:r>
            <a:br>
              <a:rPr lang="en-AU" b="1" dirty="0">
                <a:solidFill>
                  <a:srgbClr val="C00000"/>
                </a:solidFill>
              </a:rPr>
            </a:br>
            <a:r>
              <a:rPr lang="en-AU" b="1" dirty="0">
                <a:solidFill>
                  <a:srgbClr val="C00000"/>
                </a:solidFill>
              </a:rPr>
              <a:t>    and the government will be on his shoulders.</a:t>
            </a:r>
            <a:br>
              <a:rPr lang="en-AU" b="1" dirty="0">
                <a:solidFill>
                  <a:srgbClr val="C00000"/>
                </a:solidFill>
              </a:rPr>
            </a:br>
            <a:r>
              <a:rPr lang="en-AU" b="1" dirty="0">
                <a:solidFill>
                  <a:srgbClr val="C00000"/>
                </a:solidFill>
              </a:rPr>
              <a:t>And he will be called </a:t>
            </a:r>
          </a:p>
          <a:p>
            <a:pPr marL="0" indent="0" algn="ctr">
              <a:spcBef>
                <a:spcPts val="0"/>
              </a:spcBef>
              <a:buNone/>
            </a:pPr>
            <a:r>
              <a:rPr lang="en-AU" b="1" dirty="0">
                <a:solidFill>
                  <a:srgbClr val="C00000"/>
                </a:solidFill>
              </a:rPr>
              <a:t>Wonderful </a:t>
            </a:r>
            <a:r>
              <a:rPr lang="en-AU" b="1" dirty="0" err="1">
                <a:solidFill>
                  <a:srgbClr val="C00000"/>
                </a:solidFill>
              </a:rPr>
              <a:t>Counselor</a:t>
            </a:r>
            <a:r>
              <a:rPr lang="en-AU" b="1" dirty="0">
                <a:solidFill>
                  <a:srgbClr val="C00000"/>
                </a:solidFill>
              </a:rPr>
              <a:t>, Mighty God, </a:t>
            </a:r>
          </a:p>
          <a:p>
            <a:pPr marL="0" indent="0" algn="ctr">
              <a:spcBef>
                <a:spcPts val="0"/>
              </a:spcBef>
              <a:buNone/>
            </a:pPr>
            <a:r>
              <a:rPr lang="en-AU" b="1" dirty="0">
                <a:solidFill>
                  <a:srgbClr val="C00000"/>
                </a:solidFill>
              </a:rPr>
              <a:t>Everlasting Father, Prince of Peace.</a:t>
            </a:r>
            <a:br>
              <a:rPr lang="en-AU" b="1" dirty="0">
                <a:solidFill>
                  <a:srgbClr val="C00000"/>
                </a:solidFill>
              </a:rPr>
            </a:br>
            <a:r>
              <a:rPr lang="en-AU" b="1" dirty="0">
                <a:solidFill>
                  <a:srgbClr val="C00000"/>
                </a:solidFill>
              </a:rPr>
              <a:t>Of the greatness of his government and peace there will be no end.</a:t>
            </a:r>
            <a:br>
              <a:rPr lang="en-AU" b="1" dirty="0">
                <a:solidFill>
                  <a:srgbClr val="C00000"/>
                </a:solidFill>
              </a:rPr>
            </a:br>
            <a:r>
              <a:rPr lang="en-AU" b="1" dirty="0">
                <a:solidFill>
                  <a:srgbClr val="C00000"/>
                </a:solidFill>
              </a:rPr>
              <a:t>He will reign on David’s throne </a:t>
            </a:r>
          </a:p>
          <a:p>
            <a:pPr marL="0" indent="0" algn="ctr">
              <a:spcBef>
                <a:spcPts val="0"/>
              </a:spcBef>
              <a:buNone/>
            </a:pPr>
            <a:r>
              <a:rPr lang="en-AU" b="1" dirty="0">
                <a:solidFill>
                  <a:srgbClr val="C00000"/>
                </a:solidFill>
              </a:rPr>
              <a:t>and over his kingdom,</a:t>
            </a:r>
            <a:br>
              <a:rPr lang="en-AU" b="1" dirty="0">
                <a:solidFill>
                  <a:srgbClr val="C00000"/>
                </a:solidFill>
              </a:rPr>
            </a:br>
            <a:r>
              <a:rPr lang="en-AU" b="1" dirty="0">
                <a:solidFill>
                  <a:srgbClr val="C00000"/>
                </a:solidFill>
              </a:rPr>
              <a:t>establishing and upholding it with </a:t>
            </a:r>
          </a:p>
          <a:p>
            <a:pPr marL="0" indent="0" algn="ctr">
              <a:spcBef>
                <a:spcPts val="0"/>
              </a:spcBef>
              <a:buNone/>
            </a:pPr>
            <a:r>
              <a:rPr lang="en-AU" b="1" dirty="0">
                <a:solidFill>
                  <a:srgbClr val="C00000"/>
                </a:solidFill>
              </a:rPr>
              <a:t>           justice and righteousness from that time on and forever.</a:t>
            </a:r>
            <a:br>
              <a:rPr lang="en-AU" b="1" dirty="0">
                <a:solidFill>
                  <a:srgbClr val="C00000"/>
                </a:solidFill>
              </a:rPr>
            </a:br>
            <a:r>
              <a:rPr lang="en-AU" b="1" dirty="0">
                <a:solidFill>
                  <a:srgbClr val="C00000"/>
                </a:solidFill>
              </a:rPr>
              <a:t>       The zeal of the </a:t>
            </a:r>
            <a:r>
              <a:rPr lang="en-AU" b="1" cap="small" dirty="0">
                <a:solidFill>
                  <a:srgbClr val="C00000"/>
                </a:solidFill>
              </a:rPr>
              <a:t>Lord</a:t>
            </a:r>
            <a:r>
              <a:rPr lang="en-AU" b="1" dirty="0">
                <a:solidFill>
                  <a:srgbClr val="C00000"/>
                </a:solidFill>
              </a:rPr>
              <a:t> Almighty will accomplish this.</a:t>
            </a:r>
          </a:p>
          <a:p>
            <a:endParaRPr lang="en-US" dirty="0"/>
          </a:p>
        </p:txBody>
      </p:sp>
    </p:spTree>
    <p:extLst>
      <p:ext uri="{BB962C8B-B14F-4D97-AF65-F5344CB8AC3E}">
        <p14:creationId xmlns:p14="http://schemas.microsoft.com/office/powerpoint/2010/main" val="152316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22000" r="-2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38150"/>
            <a:ext cx="8686800" cy="3394075"/>
          </a:xfrm>
        </p:spPr>
        <p:txBody>
          <a:bodyPr/>
          <a:lstStyle/>
          <a:p>
            <a:pPr marL="0" indent="0" algn="ctr">
              <a:spcBef>
                <a:spcPts val="0"/>
              </a:spcBef>
              <a:buNone/>
            </a:pPr>
            <a:r>
              <a:rPr lang="en-AU" b="1" dirty="0">
                <a:solidFill>
                  <a:srgbClr val="C00000"/>
                </a:solidFill>
              </a:rPr>
              <a:t>You will conceive and give birth to a son, </a:t>
            </a:r>
          </a:p>
          <a:p>
            <a:pPr marL="0" indent="0" algn="ctr">
              <a:spcBef>
                <a:spcPts val="0"/>
              </a:spcBef>
              <a:buNone/>
            </a:pPr>
            <a:r>
              <a:rPr lang="en-AU" b="1" dirty="0">
                <a:solidFill>
                  <a:srgbClr val="C00000"/>
                </a:solidFill>
              </a:rPr>
              <a:t>and you are to call him Jesus. </a:t>
            </a:r>
          </a:p>
          <a:p>
            <a:pPr marL="0" indent="0" algn="ctr">
              <a:spcBef>
                <a:spcPts val="0"/>
              </a:spcBef>
              <a:buNone/>
            </a:pPr>
            <a:r>
              <a:rPr lang="en-AU" b="1" dirty="0">
                <a:solidFill>
                  <a:srgbClr val="C00000"/>
                </a:solidFill>
              </a:rPr>
              <a:t>He will be great </a:t>
            </a:r>
          </a:p>
          <a:p>
            <a:pPr marL="0" indent="0" algn="ctr">
              <a:spcBef>
                <a:spcPts val="0"/>
              </a:spcBef>
              <a:buNone/>
            </a:pPr>
            <a:r>
              <a:rPr lang="en-AU" b="1" dirty="0">
                <a:solidFill>
                  <a:srgbClr val="C00000"/>
                </a:solidFill>
              </a:rPr>
              <a:t>and will be called the Son of the Most High. </a:t>
            </a:r>
          </a:p>
          <a:p>
            <a:pPr marL="0" indent="0" algn="ctr">
              <a:spcBef>
                <a:spcPts val="0"/>
              </a:spcBef>
              <a:buNone/>
            </a:pPr>
            <a:r>
              <a:rPr lang="en-AU" b="1" dirty="0">
                <a:solidFill>
                  <a:srgbClr val="C00000"/>
                </a:solidFill>
              </a:rPr>
              <a:t>The Lord God will give him </a:t>
            </a:r>
          </a:p>
          <a:p>
            <a:pPr marL="0" indent="0" algn="ctr">
              <a:spcBef>
                <a:spcPts val="0"/>
              </a:spcBef>
              <a:buNone/>
            </a:pPr>
            <a:r>
              <a:rPr lang="en-AU" b="1" dirty="0">
                <a:solidFill>
                  <a:srgbClr val="C00000"/>
                </a:solidFill>
              </a:rPr>
              <a:t>the throne of his father David, </a:t>
            </a:r>
            <a:r>
              <a:rPr lang="en-AU" b="1" baseline="30000" dirty="0">
                <a:solidFill>
                  <a:srgbClr val="C00000"/>
                </a:solidFill>
              </a:rPr>
              <a:t> </a:t>
            </a:r>
            <a:r>
              <a:rPr lang="en-AU" b="1" dirty="0">
                <a:solidFill>
                  <a:srgbClr val="C00000"/>
                </a:solidFill>
              </a:rPr>
              <a:t>and </a:t>
            </a:r>
          </a:p>
          <a:p>
            <a:pPr marL="0" indent="0" algn="ctr">
              <a:spcBef>
                <a:spcPts val="0"/>
              </a:spcBef>
              <a:buNone/>
            </a:pPr>
            <a:r>
              <a:rPr lang="en-AU" b="1" dirty="0">
                <a:solidFill>
                  <a:srgbClr val="C00000"/>
                </a:solidFill>
              </a:rPr>
              <a:t>he will reign over Jacob’s descendants forever; </a:t>
            </a:r>
          </a:p>
          <a:p>
            <a:pPr marL="0" indent="0" algn="ctr">
              <a:spcBef>
                <a:spcPts val="0"/>
              </a:spcBef>
              <a:buNone/>
            </a:pPr>
            <a:r>
              <a:rPr lang="en-AU" b="1" dirty="0">
                <a:solidFill>
                  <a:srgbClr val="C00000"/>
                </a:solidFill>
              </a:rPr>
              <a:t>his kingdom will never end.”</a:t>
            </a:r>
          </a:p>
          <a:p>
            <a:pPr marL="0" indent="0" algn="ctr">
              <a:spcBef>
                <a:spcPts val="0"/>
              </a:spcBef>
              <a:buNone/>
            </a:pPr>
            <a:r>
              <a:rPr lang="en-AU" sz="2000" b="1" dirty="0">
                <a:solidFill>
                  <a:srgbClr val="C00000"/>
                </a:solidFill>
              </a:rPr>
              <a:t>                                                                                                             Luke 1:31-33</a:t>
            </a:r>
          </a:p>
          <a:p>
            <a:pPr marL="0" indent="0" algn="ctr">
              <a:buNone/>
            </a:pPr>
            <a:endParaRPr lang="en-AU" sz="5400" dirty="0">
              <a:solidFill>
                <a:schemeClr val="accent1">
                  <a:lumMod val="50000"/>
                </a:schemeClr>
              </a:solidFill>
            </a:endParaRPr>
          </a:p>
        </p:txBody>
      </p:sp>
    </p:spTree>
    <p:extLst>
      <p:ext uri="{BB962C8B-B14F-4D97-AF65-F5344CB8AC3E}">
        <p14:creationId xmlns:p14="http://schemas.microsoft.com/office/powerpoint/2010/main" val="1479972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37" name="Freeform: Shape 136">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6" y="-11925"/>
            <a:ext cx="4933752" cy="4361167"/>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67" r="8549" b="3"/>
          <a:stretch/>
        </p:blipFill>
        <p:spPr bwMode="auto">
          <a:xfrm>
            <a:off x="20" y="-1"/>
            <a:ext cx="4742351" cy="419524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139" name="Freeform: Shape 138">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42371" cy="4195245"/>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1" name="Freeform: Shape 140">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6318" y="1061498"/>
            <a:ext cx="4249494" cy="4099891"/>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26" name="Picture 2" descr="So the angel said to her, ‘Do not be afraid, Mary, for you have found favour with God! – Slide 4">
            <a:extLst>
              <a:ext uri="{FF2B5EF4-FFF2-40B4-BE49-F238E27FC236}">
                <a16:creationId xmlns:a16="http://schemas.microsoft.com/office/drawing/2014/main" id="{FF267E22-7C67-0D43-9128-60CE10AECA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60" r="3" b="3"/>
          <a:stretch/>
        </p:blipFill>
        <p:spPr bwMode="auto">
          <a:xfrm>
            <a:off x="5096947" y="1264025"/>
            <a:ext cx="4047053" cy="3879476"/>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143" name="Freeform: Shape 142">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947" y="1264023"/>
            <a:ext cx="4047053" cy="3879477"/>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4284195E-CC67-A440-B51B-BE551487D2F9}"/>
              </a:ext>
            </a:extLst>
          </p:cNvPr>
          <p:cNvSpPr txBox="1"/>
          <p:nvPr/>
        </p:nvSpPr>
        <p:spPr>
          <a:xfrm>
            <a:off x="320046" y="133350"/>
            <a:ext cx="8795860" cy="5201424"/>
          </a:xfrm>
          <a:prstGeom prst="rect">
            <a:avLst/>
          </a:prstGeom>
          <a:noFill/>
        </p:spPr>
        <p:txBody>
          <a:bodyPr wrap="square" rtlCol="0">
            <a:spAutoFit/>
          </a:bodyPr>
          <a:lstStyle/>
          <a:p>
            <a:r>
              <a:rPr lang="en-AU" dirty="0"/>
              <a:t>					</a:t>
            </a:r>
            <a:r>
              <a:rPr lang="en-AU" sz="2000" dirty="0"/>
              <a:t>“The Holy Spirit will come on you, </a:t>
            </a:r>
          </a:p>
          <a:p>
            <a:r>
              <a:rPr lang="en-AU" sz="2000" dirty="0"/>
              <a:t>					and the power of the Most High, </a:t>
            </a:r>
          </a:p>
          <a:p>
            <a:r>
              <a:rPr lang="en-AU" sz="2000" dirty="0"/>
              <a:t>					will overshadow you</a:t>
            </a:r>
            <a:r>
              <a:rPr lang="en-AU" dirty="0"/>
              <a:t>.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sz="1600" dirty="0"/>
          </a:p>
          <a:p>
            <a:r>
              <a:rPr lang="en-AU" sz="2000" dirty="0"/>
              <a:t>So, the holy one to be born will be called </a:t>
            </a:r>
          </a:p>
          <a:p>
            <a:r>
              <a:rPr lang="en-AU" sz="2000" dirty="0"/>
              <a:t>the Son of God.    </a:t>
            </a:r>
            <a:r>
              <a:rPr lang="en-AU" sz="1600" dirty="0"/>
              <a:t>Luke 1:35</a:t>
            </a:r>
            <a:r>
              <a:rPr lang="en-AU" sz="2000" dirty="0"/>
              <a:t> </a:t>
            </a:r>
          </a:p>
          <a:p>
            <a:endParaRPr lang="en-US" dirty="0"/>
          </a:p>
        </p:txBody>
      </p:sp>
    </p:spTree>
    <p:extLst>
      <p:ext uri="{BB962C8B-B14F-4D97-AF65-F5344CB8AC3E}">
        <p14:creationId xmlns:p14="http://schemas.microsoft.com/office/powerpoint/2010/main" val="1491429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37" name="Freeform: Shape 136">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6" y="-11925"/>
            <a:ext cx="4933752" cy="4361167"/>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67" r="8549" b="3"/>
          <a:stretch/>
        </p:blipFill>
        <p:spPr bwMode="auto">
          <a:xfrm>
            <a:off x="20" y="-1"/>
            <a:ext cx="4742351" cy="419524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139" name="Freeform: Shape 138">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42371" cy="4195245"/>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1" name="Freeform: Shape 140">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6318" y="1061498"/>
            <a:ext cx="4249494" cy="4099891"/>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26" name="Picture 2" descr="So the angel said to her, ‘Do not be afraid, Mary, for you have found favour with God! – Slide 4">
            <a:extLst>
              <a:ext uri="{FF2B5EF4-FFF2-40B4-BE49-F238E27FC236}">
                <a16:creationId xmlns:a16="http://schemas.microsoft.com/office/drawing/2014/main" id="{FF267E22-7C67-0D43-9128-60CE10AECA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60" r="3" b="3"/>
          <a:stretch/>
        </p:blipFill>
        <p:spPr bwMode="auto">
          <a:xfrm>
            <a:off x="5096947" y="1264025"/>
            <a:ext cx="4047053" cy="3879476"/>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143" name="Freeform: Shape 142">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947" y="1264023"/>
            <a:ext cx="4047053" cy="3879477"/>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4284195E-CC67-A440-B51B-BE551487D2F9}"/>
              </a:ext>
            </a:extLst>
          </p:cNvPr>
          <p:cNvSpPr txBox="1"/>
          <p:nvPr/>
        </p:nvSpPr>
        <p:spPr>
          <a:xfrm>
            <a:off x="228600" y="140315"/>
            <a:ext cx="8795860" cy="4862870"/>
          </a:xfrm>
          <a:prstGeom prst="rect">
            <a:avLst/>
          </a:prstGeom>
          <a:noFill/>
        </p:spPr>
        <p:txBody>
          <a:bodyPr wrap="square" rtlCol="0">
            <a:spAutoFit/>
          </a:bodyPr>
          <a:lstStyle/>
          <a:p>
            <a:r>
              <a:rPr lang="en-AU" dirty="0"/>
              <a:t>					</a:t>
            </a:r>
            <a:r>
              <a:rPr lang="en-AU" sz="2000" dirty="0"/>
              <a:t>“I am the Lord’s servant</a:t>
            </a:r>
          </a:p>
          <a:p>
            <a:r>
              <a:rPr lang="en-AU" sz="2000" dirty="0"/>
              <a:t>					 May your word to me be fulfilled.”</a:t>
            </a:r>
          </a:p>
          <a:p>
            <a:r>
              <a:rPr lang="en-AU" sz="2000" dirty="0"/>
              <a:t>								   </a:t>
            </a:r>
            <a:r>
              <a:rPr lang="en-AU" sz="1600" dirty="0"/>
              <a:t>Luke 1:38</a:t>
            </a:r>
          </a:p>
          <a:p>
            <a:r>
              <a:rPr lang="en-AU" sz="2000" dirty="0"/>
              <a:t>								</a:t>
            </a:r>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sz="1600" dirty="0"/>
          </a:p>
          <a:p>
            <a:endParaRPr lang="en-US" dirty="0"/>
          </a:p>
        </p:txBody>
      </p:sp>
    </p:spTree>
    <p:extLst>
      <p:ext uri="{BB962C8B-B14F-4D97-AF65-F5344CB8AC3E}">
        <p14:creationId xmlns:p14="http://schemas.microsoft.com/office/powerpoint/2010/main" val="2575733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2" name="Freeform: Shape 7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2393" y="0"/>
            <a:ext cx="5471607"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7" name="Picture 3" descr="Care, Love, Mary, Mom, Mother, Others">
            <a:extLst>
              <a:ext uri="{FF2B5EF4-FFF2-40B4-BE49-F238E27FC236}">
                <a16:creationId xmlns:a16="http://schemas.microsoft.com/office/drawing/2014/main" id="{B9A27604-25A5-2541-9942-B1EB226A4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75" b="1"/>
          <a:stretch/>
        </p:blipFill>
        <p:spPr bwMode="auto">
          <a:xfrm>
            <a:off x="3797316" y="10"/>
            <a:ext cx="5346685" cy="5140083"/>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008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6" name="Straight Connector 7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19755"/>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5B06850-6051-4D40-B065-56EABAF2DC26}"/>
              </a:ext>
            </a:extLst>
          </p:cNvPr>
          <p:cNvSpPr txBox="1"/>
          <p:nvPr/>
        </p:nvSpPr>
        <p:spPr>
          <a:xfrm>
            <a:off x="573926" y="277434"/>
            <a:ext cx="4024374" cy="2783679"/>
          </a:xfrm>
        </p:spPr>
        <p:txBody>
          <a:bodyPr vert="horz" lIns="91440" tIns="45720" rIns="91440" bIns="45720" rtlCol="0">
            <a:noAutofit/>
          </a:bodyPr>
          <a:lstStyle/>
          <a:p>
            <a:pPr algn="ctr" eaLnBrk="1" hangingPunct="1">
              <a:lnSpc>
                <a:spcPct val="90000"/>
              </a:lnSpc>
              <a:spcAft>
                <a:spcPts val="600"/>
              </a:spcAft>
            </a:pPr>
            <a:r>
              <a:rPr lang="en-US" sz="3200" dirty="0">
                <a:solidFill>
                  <a:schemeClr val="bg1"/>
                </a:solidFill>
                <a:latin typeface="+mn-lt"/>
                <a:cs typeface="+mn-cs"/>
              </a:rPr>
              <a:t>Why did you need to search  for me?</a:t>
            </a:r>
          </a:p>
          <a:p>
            <a:pPr algn="ctr" eaLnBrk="1" hangingPunct="1">
              <a:lnSpc>
                <a:spcPct val="90000"/>
              </a:lnSpc>
              <a:spcAft>
                <a:spcPts val="600"/>
              </a:spcAft>
            </a:pPr>
            <a:endParaRPr lang="en-US" sz="3200" dirty="0">
              <a:solidFill>
                <a:schemeClr val="bg1"/>
              </a:solidFill>
              <a:latin typeface="+mn-lt"/>
              <a:cs typeface="+mn-cs"/>
            </a:endParaRPr>
          </a:p>
          <a:p>
            <a:pPr algn="ctr" eaLnBrk="1" hangingPunct="1">
              <a:lnSpc>
                <a:spcPct val="90000"/>
              </a:lnSpc>
              <a:spcAft>
                <a:spcPts val="600"/>
              </a:spcAft>
            </a:pPr>
            <a:r>
              <a:rPr lang="en-US" sz="3200" dirty="0">
                <a:solidFill>
                  <a:schemeClr val="bg1"/>
                </a:solidFill>
                <a:latin typeface="+mn-lt"/>
                <a:cs typeface="+mn-cs"/>
              </a:rPr>
              <a:t>Didn’t you know </a:t>
            </a:r>
          </a:p>
          <a:p>
            <a:pPr algn="ctr" eaLnBrk="1" hangingPunct="1">
              <a:lnSpc>
                <a:spcPct val="90000"/>
              </a:lnSpc>
              <a:spcAft>
                <a:spcPts val="600"/>
              </a:spcAft>
            </a:pPr>
            <a:r>
              <a:rPr lang="en-US" sz="3200" dirty="0">
                <a:solidFill>
                  <a:schemeClr val="bg1"/>
                </a:solidFill>
                <a:latin typeface="+mn-lt"/>
                <a:cs typeface="+mn-cs"/>
              </a:rPr>
              <a:t>that I must be </a:t>
            </a:r>
          </a:p>
          <a:p>
            <a:pPr algn="ctr" eaLnBrk="1" hangingPunct="1">
              <a:lnSpc>
                <a:spcPct val="90000"/>
              </a:lnSpc>
              <a:spcAft>
                <a:spcPts val="600"/>
              </a:spcAft>
            </a:pPr>
            <a:r>
              <a:rPr lang="en-US" sz="3200" dirty="0">
                <a:solidFill>
                  <a:schemeClr val="bg1"/>
                </a:solidFill>
                <a:latin typeface="+mn-lt"/>
                <a:cs typeface="+mn-cs"/>
              </a:rPr>
              <a:t>in my Father’s house?</a:t>
            </a:r>
          </a:p>
          <a:p>
            <a:pPr algn="ctr" eaLnBrk="1" hangingPunct="1">
              <a:lnSpc>
                <a:spcPct val="90000"/>
              </a:lnSpc>
              <a:spcAft>
                <a:spcPts val="600"/>
              </a:spcAft>
            </a:pPr>
            <a:endParaRPr lang="en-US" sz="3200" dirty="0">
              <a:solidFill>
                <a:schemeClr val="bg1"/>
              </a:solidFill>
              <a:latin typeface="+mn-lt"/>
              <a:cs typeface="+mn-cs"/>
            </a:endParaRPr>
          </a:p>
          <a:p>
            <a:pPr algn="ctr" eaLnBrk="1" hangingPunct="1">
              <a:lnSpc>
                <a:spcPct val="90000"/>
              </a:lnSpc>
              <a:spcAft>
                <a:spcPts val="600"/>
              </a:spcAft>
            </a:pPr>
            <a:r>
              <a:rPr lang="en-US" sz="2400" dirty="0">
                <a:solidFill>
                  <a:schemeClr val="bg1"/>
                </a:solidFill>
                <a:latin typeface="+mn-lt"/>
                <a:cs typeface="+mn-cs"/>
              </a:rPr>
              <a:t>Luke  2:49</a:t>
            </a:r>
          </a:p>
        </p:txBody>
      </p:sp>
      <p:pic>
        <p:nvPicPr>
          <p:cNvPr id="5" name="Picture 2" descr="A group of people in clothing&#10;&#10;Description automatically generated with low confidence">
            <a:extLst>
              <a:ext uri="{FF2B5EF4-FFF2-40B4-BE49-F238E27FC236}">
                <a16:creationId xmlns:a16="http://schemas.microsoft.com/office/drawing/2014/main" id="{CA7CC017-B6D1-C44F-B17F-59BAECA11B3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089" b="3"/>
          <a:stretch/>
        </p:blipFill>
        <p:spPr bwMode="auto">
          <a:xfrm>
            <a:off x="5244873" y="277434"/>
            <a:ext cx="2169521" cy="2088399"/>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702" y="137144"/>
            <a:ext cx="2997196" cy="238312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55" r="7429" b="-3"/>
          <a:stretch/>
        </p:blipFill>
        <p:spPr bwMode="auto">
          <a:xfrm>
            <a:off x="6152993" y="2797700"/>
            <a:ext cx="2443483" cy="2088399"/>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803" y="2657409"/>
            <a:ext cx="2997196" cy="238312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EB905F2-5412-3F4C-829E-D7228B727AE6}"/>
              </a:ext>
            </a:extLst>
          </p:cNvPr>
          <p:cNvSpPr txBox="1"/>
          <p:nvPr/>
        </p:nvSpPr>
        <p:spPr>
          <a:xfrm>
            <a:off x="945252" y="449621"/>
            <a:ext cx="3600450" cy="2783679"/>
          </a:xfrm>
        </p:spPr>
        <p:txBody>
          <a:bodyPr vert="horz" lIns="91440" tIns="45720" rIns="91440" bIns="45720" rtlCol="0">
            <a:normAutofit/>
          </a:bodyPr>
          <a:lstStyle/>
          <a:p>
            <a:pPr indent="-228600" eaLnBrk="1" hangingPunct="1">
              <a:lnSpc>
                <a:spcPct val="90000"/>
              </a:lnSpc>
              <a:spcAft>
                <a:spcPts val="600"/>
              </a:spcAft>
              <a:buFont typeface="Arial" panose="020B0604020202020204" pitchFamily="34" charset="0"/>
              <a:buChar char="•"/>
            </a:pPr>
            <a:endParaRPr lang="en-US" sz="1500" dirty="0">
              <a:solidFill>
                <a:schemeClr val="bg1"/>
              </a:solidFill>
              <a:latin typeface="+mn-lt"/>
              <a:cs typeface="+mn-cs"/>
            </a:endParaRPr>
          </a:p>
        </p:txBody>
      </p:sp>
    </p:spTree>
    <p:extLst>
      <p:ext uri="{BB962C8B-B14F-4D97-AF65-F5344CB8AC3E}">
        <p14:creationId xmlns:p14="http://schemas.microsoft.com/office/powerpoint/2010/main" val="1813237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6" name="Straight Connector 7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19755"/>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5B06850-6051-4D40-B065-56EABAF2DC26}"/>
              </a:ext>
            </a:extLst>
          </p:cNvPr>
          <p:cNvSpPr txBox="1"/>
          <p:nvPr/>
        </p:nvSpPr>
        <p:spPr>
          <a:xfrm>
            <a:off x="573926" y="277433"/>
            <a:ext cx="4249776" cy="3894507"/>
          </a:xfrm>
        </p:spPr>
        <p:txBody>
          <a:bodyPr vert="horz" lIns="91440" tIns="45720" rIns="91440" bIns="45720" rtlCol="0">
            <a:noAutofit/>
          </a:bodyPr>
          <a:lstStyle/>
          <a:p>
            <a:pPr algn="ctr" eaLnBrk="1" hangingPunct="1">
              <a:lnSpc>
                <a:spcPct val="90000"/>
              </a:lnSpc>
              <a:spcAft>
                <a:spcPts val="600"/>
              </a:spcAft>
            </a:pPr>
            <a:r>
              <a:rPr lang="en-US" sz="3200" dirty="0">
                <a:solidFill>
                  <a:schemeClr val="bg1"/>
                </a:solidFill>
                <a:latin typeface="+mn-lt"/>
                <a:cs typeface="+mn-cs"/>
              </a:rPr>
              <a:t>“They have </a:t>
            </a:r>
          </a:p>
          <a:p>
            <a:pPr algn="ctr" eaLnBrk="1" hangingPunct="1">
              <a:lnSpc>
                <a:spcPct val="90000"/>
              </a:lnSpc>
              <a:spcAft>
                <a:spcPts val="600"/>
              </a:spcAft>
            </a:pPr>
            <a:r>
              <a:rPr lang="en-US" sz="3200" dirty="0">
                <a:solidFill>
                  <a:schemeClr val="bg1"/>
                </a:solidFill>
                <a:latin typeface="+mn-lt"/>
                <a:cs typeface="+mn-cs"/>
              </a:rPr>
              <a:t>no more wine”</a:t>
            </a:r>
          </a:p>
          <a:p>
            <a:pPr algn="ctr" eaLnBrk="1" hangingPunct="1">
              <a:lnSpc>
                <a:spcPct val="90000"/>
              </a:lnSpc>
              <a:spcAft>
                <a:spcPts val="600"/>
              </a:spcAft>
            </a:pPr>
            <a:endParaRPr lang="en-US" sz="3200" dirty="0">
              <a:solidFill>
                <a:schemeClr val="bg1"/>
              </a:solidFill>
              <a:latin typeface="+mn-lt"/>
              <a:cs typeface="+mn-cs"/>
            </a:endParaRPr>
          </a:p>
          <a:p>
            <a:pPr algn="ctr" eaLnBrk="1" hangingPunct="1">
              <a:lnSpc>
                <a:spcPct val="90000"/>
              </a:lnSpc>
              <a:spcAft>
                <a:spcPts val="600"/>
              </a:spcAft>
            </a:pPr>
            <a:endParaRPr lang="en-US" sz="3200" dirty="0">
              <a:solidFill>
                <a:schemeClr val="bg1"/>
              </a:solidFill>
              <a:latin typeface="+mn-lt"/>
              <a:cs typeface="+mn-cs"/>
            </a:endParaRPr>
          </a:p>
          <a:p>
            <a:pPr algn="ctr" eaLnBrk="1" hangingPunct="1">
              <a:lnSpc>
                <a:spcPct val="90000"/>
              </a:lnSpc>
              <a:spcAft>
                <a:spcPts val="600"/>
              </a:spcAft>
            </a:pPr>
            <a:r>
              <a:rPr lang="en-US" sz="2400" dirty="0">
                <a:solidFill>
                  <a:schemeClr val="bg1"/>
                </a:solidFill>
                <a:latin typeface="+mn-lt"/>
                <a:cs typeface="+mn-cs"/>
              </a:rPr>
              <a:t>John 2:4</a:t>
            </a:r>
          </a:p>
        </p:txBody>
      </p:sp>
      <p:sp>
        <p:nvSpPr>
          <p:cNvPr id="78" name="Rectangle 7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702" y="137144"/>
            <a:ext cx="2997196" cy="238312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1image61807936">
            <a:extLst>
              <a:ext uri="{FF2B5EF4-FFF2-40B4-BE49-F238E27FC236}">
                <a16:creationId xmlns:a16="http://schemas.microsoft.com/office/drawing/2014/main" id="{C96C36C9-9869-AC44-A584-B3FB198D6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55" r="7429" b="-3"/>
          <a:stretch/>
        </p:blipFill>
        <p:spPr bwMode="auto">
          <a:xfrm>
            <a:off x="6152993" y="2797700"/>
            <a:ext cx="2443483" cy="2088399"/>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803" y="2657409"/>
            <a:ext cx="2997196" cy="238312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EB905F2-5412-3F4C-829E-D7228B727AE6}"/>
              </a:ext>
            </a:extLst>
          </p:cNvPr>
          <p:cNvSpPr txBox="1"/>
          <p:nvPr/>
        </p:nvSpPr>
        <p:spPr>
          <a:xfrm>
            <a:off x="945252" y="449621"/>
            <a:ext cx="3600450" cy="2783679"/>
          </a:xfrm>
        </p:spPr>
        <p:txBody>
          <a:bodyPr vert="horz" lIns="91440" tIns="45720" rIns="91440" bIns="45720" rtlCol="0">
            <a:normAutofit/>
          </a:bodyPr>
          <a:lstStyle/>
          <a:p>
            <a:pPr indent="-228600" eaLnBrk="1" hangingPunct="1">
              <a:lnSpc>
                <a:spcPct val="90000"/>
              </a:lnSpc>
              <a:spcAft>
                <a:spcPts val="600"/>
              </a:spcAft>
              <a:buFont typeface="Arial" panose="020B0604020202020204" pitchFamily="34" charset="0"/>
              <a:buChar char="•"/>
            </a:pPr>
            <a:endParaRPr lang="en-US" sz="1500" dirty="0">
              <a:solidFill>
                <a:schemeClr val="bg1"/>
              </a:solidFill>
              <a:latin typeface="+mn-lt"/>
              <a:cs typeface="+mn-cs"/>
            </a:endParaRPr>
          </a:p>
        </p:txBody>
      </p:sp>
      <p:pic>
        <p:nvPicPr>
          <p:cNvPr id="26" name="Picture 2">
            <a:extLst>
              <a:ext uri="{FF2B5EF4-FFF2-40B4-BE49-F238E27FC236}">
                <a16:creationId xmlns:a16="http://schemas.microsoft.com/office/drawing/2014/main" id="{92FB6FA7-E930-1246-9B81-C384E5703D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7028" y="257401"/>
            <a:ext cx="2780999" cy="208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174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903</Words>
  <Application>Microsoft Office PowerPoint</Application>
  <PresentationFormat>On-screen Show (16:9)</PresentationFormat>
  <Paragraphs>159</Paragraphs>
  <Slides>20</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Meiryo</vt:lpstr>
      <vt:lpstr>Arial</vt:lpstr>
      <vt:lpstr>Calibri</vt:lpstr>
      <vt:lpstr>Corbel</vt:lpstr>
      <vt:lpstr>Office Theme</vt:lpstr>
      <vt:lpstr>Depth</vt:lpstr>
      <vt:lpstr>Isaiah 9: 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dc:title>
  <dc:creator>Denise Hyland</dc:creator>
  <cp:lastModifiedBy>Streamer</cp:lastModifiedBy>
  <cp:revision>5</cp:revision>
  <dcterms:created xsi:type="dcterms:W3CDTF">2021-11-27T14:25:30Z</dcterms:created>
  <dcterms:modified xsi:type="dcterms:W3CDTF">2021-11-28T00:16:13Z</dcterms:modified>
</cp:coreProperties>
</file>