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74" r:id="rId2"/>
  </p:sldMasterIdLst>
  <p:notesMasterIdLst>
    <p:notesMasterId r:id="rId23"/>
  </p:notesMasterIdLst>
  <p:handoutMasterIdLst>
    <p:handoutMasterId r:id="rId24"/>
  </p:handoutMasterIdLst>
  <p:sldIdLst>
    <p:sldId id="313" r:id="rId3"/>
    <p:sldId id="314" r:id="rId4"/>
    <p:sldId id="315" r:id="rId5"/>
    <p:sldId id="316" r:id="rId6"/>
    <p:sldId id="307" r:id="rId7"/>
    <p:sldId id="302" r:id="rId8"/>
    <p:sldId id="306" r:id="rId9"/>
    <p:sldId id="317" r:id="rId10"/>
    <p:sldId id="318" r:id="rId11"/>
    <p:sldId id="319" r:id="rId12"/>
    <p:sldId id="308" r:id="rId13"/>
    <p:sldId id="320" r:id="rId14"/>
    <p:sldId id="321" r:id="rId15"/>
    <p:sldId id="322" r:id="rId16"/>
    <p:sldId id="323" r:id="rId17"/>
    <p:sldId id="324" r:id="rId18"/>
    <p:sldId id="309" r:id="rId19"/>
    <p:sldId id="304" r:id="rId20"/>
    <p:sldId id="303" r:id="rId21"/>
    <p:sldId id="305" r:id="rId22"/>
  </p:sldIdLst>
  <p:sldSz cx="9144000" cy="6858000" type="screen4x3"/>
  <p:notesSz cx="6888163" cy="10018713"/>
  <p:embeddedFontLst>
    <p:embeddedFont>
      <p:font typeface="Papyrus" panose="03070502060502030205" pitchFamily="66" charset="0"/>
      <p:regular r:id="rId25"/>
    </p:embeddedFont>
    <p:embeddedFont>
      <p:font typeface="Impact" panose="020B0806030902050204" pitchFamily="34" charset="0"/>
      <p:regular r:id="rId26"/>
    </p:embeddedFont>
    <p:embeddedFont>
      <p:font typeface="Arial Unicode MS" panose="020B0604020202020204" pitchFamily="34" charset="-128"/>
      <p:regular r:id="rId27"/>
    </p:embeddedFont>
  </p:embeddedFontLst>
  <p:defaultTextStyle>
    <a:defPPr>
      <a:defRPr lang="en-A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56">
          <p15:clr>
            <a:srgbClr val="A4A3A4"/>
          </p15:clr>
        </p15:guide>
        <p15:guide id="2" pos="217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8C04"/>
    <a:srgbClr val="33CC33"/>
    <a:srgbClr val="0066FF"/>
    <a:srgbClr val="5F5F5F"/>
    <a:srgbClr val="FFFF99"/>
    <a:srgbClr val="CCFFCC"/>
    <a:srgbClr val="CCEC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25721" autoAdjust="0"/>
    <p:restoredTop sz="80290" autoAdjust="0"/>
  </p:normalViewPr>
  <p:slideViewPr>
    <p:cSldViewPr>
      <p:cViewPr varScale="1">
        <p:scale>
          <a:sx n="74" d="100"/>
          <a:sy n="74" d="100"/>
        </p:scale>
        <p:origin x="132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1296"/>
    </p:cViewPr>
  </p:sorterViewPr>
  <p:notesViewPr>
    <p:cSldViewPr>
      <p:cViewPr varScale="1">
        <p:scale>
          <a:sx n="69" d="100"/>
          <a:sy n="69" d="100"/>
        </p:scale>
        <p:origin x="-2670" y="-108"/>
      </p:cViewPr>
      <p:guideLst>
        <p:guide orient="horz" pos="3156"/>
        <p:guide pos="217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4500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06" tIns="48303" rIns="96606" bIns="48303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02075" y="0"/>
            <a:ext cx="2984500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06" tIns="48303" rIns="96606" bIns="48303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32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515475"/>
            <a:ext cx="2984500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06" tIns="48303" rIns="96606" bIns="48303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32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02075" y="9515475"/>
            <a:ext cx="2984500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06" tIns="48303" rIns="96606" bIns="48303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/>
            </a:lvl1pPr>
          </a:lstStyle>
          <a:p>
            <a:pPr>
              <a:defRPr/>
            </a:pPr>
            <a:fld id="{69EC0F91-CFAD-43E3-B2E7-902FE7176F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49991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4500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06" tIns="48303" rIns="96606" bIns="48303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02075" y="0"/>
            <a:ext cx="2984500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06" tIns="48303" rIns="96606" bIns="48303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rrowheads="1" noTextEdit="1"/>
          </p:cNvSpPr>
          <p:nvPr>
            <p:ph type="sldImg" idx="2"/>
          </p:nvPr>
        </p:nvSpPr>
        <p:spPr bwMode="auto">
          <a:xfrm>
            <a:off x="939800" y="750888"/>
            <a:ext cx="5008563" cy="37576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8975" y="4759325"/>
            <a:ext cx="5510213" cy="450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06" tIns="48303" rIns="96606" bIns="4830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22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515475"/>
            <a:ext cx="2984500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06" tIns="48303" rIns="96606" bIns="48303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22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02075" y="9515475"/>
            <a:ext cx="2984500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06" tIns="48303" rIns="96606" bIns="48303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/>
            </a:lvl1pPr>
          </a:lstStyle>
          <a:p>
            <a:pPr>
              <a:defRPr/>
            </a:pPr>
            <a:fld id="{EDCC8F50-692D-4EE3-BD8F-3B8B11985BA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08326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AU" altLang="en-US" sz="10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84225" indent="-3016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6500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89100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32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304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76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48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20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0CC7B26-A2A0-45AB-B677-59E508CCBC25}" type="slidenum">
              <a:rPr lang="en-US" altLang="en-US" sz="1300" smtClean="0"/>
              <a:pPr>
                <a:spcBef>
                  <a:spcPct val="0"/>
                </a:spcBef>
              </a:pPr>
              <a:t>6</a:t>
            </a:fld>
            <a:endParaRPr lang="en-US" altLang="en-US" sz="1300" smtClean="0"/>
          </a:p>
        </p:txBody>
      </p:sp>
    </p:spTree>
    <p:extLst>
      <p:ext uri="{BB962C8B-B14F-4D97-AF65-F5344CB8AC3E}">
        <p14:creationId xmlns:p14="http://schemas.microsoft.com/office/powerpoint/2010/main" val="4306553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AU" altLang="en-US" sz="10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84225" indent="-3016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6500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89100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32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304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76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48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20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5479236-BC63-4249-B124-B12BB2EF71AD}" type="slidenum">
              <a:rPr lang="en-US" altLang="en-US" sz="1300" smtClean="0"/>
              <a:pPr>
                <a:spcBef>
                  <a:spcPct val="0"/>
                </a:spcBef>
              </a:pPr>
              <a:t>15</a:t>
            </a:fld>
            <a:endParaRPr lang="en-US" altLang="en-US" sz="1300" smtClean="0"/>
          </a:p>
        </p:txBody>
      </p:sp>
    </p:spTree>
    <p:extLst>
      <p:ext uri="{BB962C8B-B14F-4D97-AF65-F5344CB8AC3E}">
        <p14:creationId xmlns:p14="http://schemas.microsoft.com/office/powerpoint/2010/main" val="23991857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AU" altLang="en-US" sz="10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84225" indent="-3016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6500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89100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32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304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76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48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20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78F2400-F491-49D8-B002-20C9BB792059}" type="slidenum">
              <a:rPr lang="en-US" altLang="en-US" sz="1300" smtClean="0"/>
              <a:pPr>
                <a:spcBef>
                  <a:spcPct val="0"/>
                </a:spcBef>
              </a:pPr>
              <a:t>16</a:t>
            </a:fld>
            <a:endParaRPr lang="en-US" altLang="en-US" sz="1300" smtClean="0"/>
          </a:p>
        </p:txBody>
      </p:sp>
    </p:spTree>
    <p:extLst>
      <p:ext uri="{BB962C8B-B14F-4D97-AF65-F5344CB8AC3E}">
        <p14:creationId xmlns:p14="http://schemas.microsoft.com/office/powerpoint/2010/main" val="33197074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AU" altLang="en-US" sz="10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84225" indent="-3016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6500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89100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32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304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76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48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20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05028D0-6820-46A1-B77A-AC29930D38FA}" type="slidenum">
              <a:rPr lang="en-US" altLang="en-US" sz="1300" smtClean="0"/>
              <a:pPr>
                <a:spcBef>
                  <a:spcPct val="0"/>
                </a:spcBef>
              </a:pPr>
              <a:t>17</a:t>
            </a:fld>
            <a:endParaRPr lang="en-US" altLang="en-US" sz="1300" smtClean="0"/>
          </a:p>
        </p:txBody>
      </p:sp>
    </p:spTree>
    <p:extLst>
      <p:ext uri="{BB962C8B-B14F-4D97-AF65-F5344CB8AC3E}">
        <p14:creationId xmlns:p14="http://schemas.microsoft.com/office/powerpoint/2010/main" val="19513871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84225" indent="-3016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6500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89100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32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304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76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48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20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3AC54B4-AC50-4166-8907-9AC96CA6428F}" type="slidenum">
              <a:rPr lang="en-US" altLang="en-US" sz="1300" smtClean="0"/>
              <a:pPr>
                <a:spcBef>
                  <a:spcPct val="0"/>
                </a:spcBef>
              </a:pPr>
              <a:t>18</a:t>
            </a:fld>
            <a:endParaRPr lang="en-US" altLang="en-US" sz="1300" smtClean="0"/>
          </a:p>
        </p:txBody>
      </p:sp>
    </p:spTree>
    <p:extLst>
      <p:ext uri="{BB962C8B-B14F-4D97-AF65-F5344CB8AC3E}">
        <p14:creationId xmlns:p14="http://schemas.microsoft.com/office/powerpoint/2010/main" val="30623562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z="11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84225" indent="-3016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6500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89100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32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304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76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48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20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DBF6A2D-F708-4BE8-B997-7EEFF2F53D1D}" type="slidenum">
              <a:rPr lang="en-US" altLang="en-US" sz="1300" smtClean="0"/>
              <a:pPr>
                <a:spcBef>
                  <a:spcPct val="0"/>
                </a:spcBef>
              </a:pPr>
              <a:t>19</a:t>
            </a:fld>
            <a:endParaRPr lang="en-US" altLang="en-US" sz="1300" smtClean="0"/>
          </a:p>
        </p:txBody>
      </p:sp>
    </p:spTree>
    <p:extLst>
      <p:ext uri="{BB962C8B-B14F-4D97-AF65-F5344CB8AC3E}">
        <p14:creationId xmlns:p14="http://schemas.microsoft.com/office/powerpoint/2010/main" val="42860527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AU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84225" indent="-3016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6500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89100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32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304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76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48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20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17F3061-D949-4C54-9812-A7D8EE280BD3}" type="slidenum">
              <a:rPr lang="en-US" altLang="en-US" sz="1300" smtClean="0"/>
              <a:pPr>
                <a:spcBef>
                  <a:spcPct val="0"/>
                </a:spcBef>
              </a:pPr>
              <a:t>20</a:t>
            </a:fld>
            <a:endParaRPr lang="en-US" altLang="en-US" sz="1300" smtClean="0"/>
          </a:p>
        </p:txBody>
      </p:sp>
    </p:spTree>
    <p:extLst>
      <p:ext uri="{BB962C8B-B14F-4D97-AF65-F5344CB8AC3E}">
        <p14:creationId xmlns:p14="http://schemas.microsoft.com/office/powerpoint/2010/main" val="19010871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AU" altLang="en-US" sz="10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84225" indent="-3016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6500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89100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32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304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76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48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20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EBF6F39-2558-46E5-B529-16741BB4E27B}" type="slidenum">
              <a:rPr lang="en-US" altLang="en-US" sz="1300" smtClean="0"/>
              <a:pPr>
                <a:spcBef>
                  <a:spcPct val="0"/>
                </a:spcBef>
              </a:pPr>
              <a:t>7</a:t>
            </a:fld>
            <a:endParaRPr lang="en-US" altLang="en-US" sz="1300" smtClean="0"/>
          </a:p>
        </p:txBody>
      </p:sp>
    </p:spTree>
    <p:extLst>
      <p:ext uri="{BB962C8B-B14F-4D97-AF65-F5344CB8AC3E}">
        <p14:creationId xmlns:p14="http://schemas.microsoft.com/office/powerpoint/2010/main" val="36616622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AU" altLang="en-US" sz="10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84225" indent="-3016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6500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89100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32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304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76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48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20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A1A0EA0-704E-4A04-BB18-717CA6941EB0}" type="slidenum">
              <a:rPr lang="en-US" altLang="en-US" sz="1300" smtClean="0"/>
              <a:pPr>
                <a:spcBef>
                  <a:spcPct val="0"/>
                </a:spcBef>
              </a:pPr>
              <a:t>8</a:t>
            </a:fld>
            <a:endParaRPr lang="en-US" altLang="en-US" sz="1300" smtClean="0"/>
          </a:p>
        </p:txBody>
      </p:sp>
    </p:spTree>
    <p:extLst>
      <p:ext uri="{BB962C8B-B14F-4D97-AF65-F5344CB8AC3E}">
        <p14:creationId xmlns:p14="http://schemas.microsoft.com/office/powerpoint/2010/main" val="5181712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AU" altLang="en-US" sz="10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84225" indent="-3016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6500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89100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32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304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76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48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20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AA64064-EB1C-4A75-8082-03A99563C94D}" type="slidenum">
              <a:rPr lang="en-US" altLang="en-US" sz="1300" smtClean="0"/>
              <a:pPr>
                <a:spcBef>
                  <a:spcPct val="0"/>
                </a:spcBef>
              </a:pPr>
              <a:t>9</a:t>
            </a:fld>
            <a:endParaRPr lang="en-US" altLang="en-US" sz="1300" smtClean="0"/>
          </a:p>
        </p:txBody>
      </p:sp>
    </p:spTree>
    <p:extLst>
      <p:ext uri="{BB962C8B-B14F-4D97-AF65-F5344CB8AC3E}">
        <p14:creationId xmlns:p14="http://schemas.microsoft.com/office/powerpoint/2010/main" val="20561367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AU" altLang="en-US" sz="10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84225" indent="-3016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6500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89100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32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304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76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48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20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CB30AA8-322C-44F9-8EAE-5C9E64981AF4}" type="slidenum">
              <a:rPr lang="en-US" altLang="en-US" sz="1300" smtClean="0"/>
              <a:pPr>
                <a:spcBef>
                  <a:spcPct val="0"/>
                </a:spcBef>
              </a:pPr>
              <a:t>10</a:t>
            </a:fld>
            <a:endParaRPr lang="en-US" altLang="en-US" sz="1300" smtClean="0"/>
          </a:p>
        </p:txBody>
      </p:sp>
    </p:spTree>
    <p:extLst>
      <p:ext uri="{BB962C8B-B14F-4D97-AF65-F5344CB8AC3E}">
        <p14:creationId xmlns:p14="http://schemas.microsoft.com/office/powerpoint/2010/main" val="42451317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AU" altLang="en-US" sz="10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84225" indent="-3016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6500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89100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32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304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76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48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20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5A5829D-FF58-4F1F-9A3C-D26CC4969D68}" type="slidenum">
              <a:rPr lang="en-US" altLang="en-US" sz="1300" smtClean="0"/>
              <a:pPr>
                <a:spcBef>
                  <a:spcPct val="0"/>
                </a:spcBef>
              </a:pPr>
              <a:t>11</a:t>
            </a:fld>
            <a:endParaRPr lang="en-US" altLang="en-US" sz="1300" smtClean="0"/>
          </a:p>
        </p:txBody>
      </p:sp>
    </p:spTree>
    <p:extLst>
      <p:ext uri="{BB962C8B-B14F-4D97-AF65-F5344CB8AC3E}">
        <p14:creationId xmlns:p14="http://schemas.microsoft.com/office/powerpoint/2010/main" val="21237558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AU" altLang="en-US" sz="10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84225" indent="-3016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6500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89100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32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304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76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48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20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11A9605-3788-4A8E-9AE0-70807CA11849}" type="slidenum">
              <a:rPr lang="en-US" altLang="en-US" sz="1300" smtClean="0"/>
              <a:pPr>
                <a:spcBef>
                  <a:spcPct val="0"/>
                </a:spcBef>
              </a:pPr>
              <a:t>12</a:t>
            </a:fld>
            <a:endParaRPr lang="en-US" altLang="en-US" sz="1300" smtClean="0"/>
          </a:p>
        </p:txBody>
      </p:sp>
    </p:spTree>
    <p:extLst>
      <p:ext uri="{BB962C8B-B14F-4D97-AF65-F5344CB8AC3E}">
        <p14:creationId xmlns:p14="http://schemas.microsoft.com/office/powerpoint/2010/main" val="38078087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AU" altLang="en-US" sz="10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84225" indent="-3016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6500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89100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32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304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76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48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20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51F84C3-5906-43A5-A38F-8552286B6440}" type="slidenum">
              <a:rPr lang="en-US" altLang="en-US" sz="1300" smtClean="0"/>
              <a:pPr>
                <a:spcBef>
                  <a:spcPct val="0"/>
                </a:spcBef>
              </a:pPr>
              <a:t>13</a:t>
            </a:fld>
            <a:endParaRPr lang="en-US" altLang="en-US" sz="1300" smtClean="0"/>
          </a:p>
        </p:txBody>
      </p:sp>
    </p:spTree>
    <p:extLst>
      <p:ext uri="{BB962C8B-B14F-4D97-AF65-F5344CB8AC3E}">
        <p14:creationId xmlns:p14="http://schemas.microsoft.com/office/powerpoint/2010/main" val="18269075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AU" altLang="en-US" sz="10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84225" indent="-3016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6500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89100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32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304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76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48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20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E749890-D14A-4F95-8DD2-78AE67E6C059}" type="slidenum">
              <a:rPr lang="en-US" altLang="en-US" sz="1300" smtClean="0"/>
              <a:pPr>
                <a:spcBef>
                  <a:spcPct val="0"/>
                </a:spcBef>
              </a:pPr>
              <a:t>14</a:t>
            </a:fld>
            <a:endParaRPr lang="en-US" altLang="en-US" sz="1300" smtClean="0"/>
          </a:p>
        </p:txBody>
      </p:sp>
    </p:spTree>
    <p:extLst>
      <p:ext uri="{BB962C8B-B14F-4D97-AF65-F5344CB8AC3E}">
        <p14:creationId xmlns:p14="http://schemas.microsoft.com/office/powerpoint/2010/main" val="1187306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74987-2B0D-4BAA-8D39-A7B4A5AD9011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648684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7E954A-AD31-41B3-AEE7-D889B74A1EE9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2873157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D2D33B-18D0-4717-B292-3E0214725AFE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7507767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0FEF1-5542-4119-8C87-7D251E98E6CD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181702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5E4637-23A9-4929-8E22-01679777DF70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2620319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144658" indent="0" algn="ctr">
              <a:buNone/>
              <a:defRPr/>
            </a:lvl2pPr>
            <a:lvl3pPr marL="289315" indent="0" algn="ctr">
              <a:buNone/>
              <a:defRPr/>
            </a:lvl3pPr>
            <a:lvl4pPr marL="433973" indent="0" algn="ctr">
              <a:buNone/>
              <a:defRPr/>
            </a:lvl4pPr>
            <a:lvl5pPr marL="578630" indent="0" algn="ctr">
              <a:buNone/>
              <a:defRPr/>
            </a:lvl5pPr>
            <a:lvl6pPr marL="723287" indent="0" algn="ctr">
              <a:buNone/>
              <a:defRPr/>
            </a:lvl6pPr>
            <a:lvl7pPr marL="867944" indent="0" algn="ctr">
              <a:buNone/>
              <a:defRPr/>
            </a:lvl7pPr>
            <a:lvl8pPr marL="1012602" indent="0" algn="ctr">
              <a:buNone/>
              <a:defRPr/>
            </a:lvl8pPr>
            <a:lvl9pPr marL="115725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NZ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914400">
              <a:buSzTx/>
              <a:defRPr dirty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defTabSz="914400">
              <a:buSzTx/>
              <a:defRPr dirty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defTabSz="914400">
              <a:buSzTx/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B92AA19-A5AE-4DCF-BDAD-18AC96739C2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56858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914400">
              <a:buSzTx/>
              <a:defRPr dirty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defTabSz="914400">
              <a:buSzTx/>
              <a:defRPr dirty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defTabSz="914400">
              <a:buSzTx/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F8DBE06-3990-4C11-BB24-9946D58F923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83505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4"/>
            <a:ext cx="7772400" cy="1362075"/>
          </a:xfrm>
        </p:spPr>
        <p:txBody>
          <a:bodyPr anchor="t"/>
          <a:lstStyle>
            <a:lvl1pPr algn="l">
              <a:defRPr sz="1266" b="1" cap="all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633"/>
            </a:lvl1pPr>
            <a:lvl2pPr marL="144658" indent="0">
              <a:buNone/>
              <a:defRPr sz="570"/>
            </a:lvl2pPr>
            <a:lvl3pPr marL="289315" indent="0">
              <a:buNone/>
              <a:defRPr sz="506"/>
            </a:lvl3pPr>
            <a:lvl4pPr marL="433973" indent="0">
              <a:buNone/>
              <a:defRPr sz="443"/>
            </a:lvl4pPr>
            <a:lvl5pPr marL="578630" indent="0">
              <a:buNone/>
              <a:defRPr sz="443"/>
            </a:lvl5pPr>
            <a:lvl6pPr marL="723287" indent="0">
              <a:buNone/>
              <a:defRPr sz="443"/>
            </a:lvl6pPr>
            <a:lvl7pPr marL="867944" indent="0">
              <a:buNone/>
              <a:defRPr sz="443"/>
            </a:lvl7pPr>
            <a:lvl8pPr marL="1012602" indent="0">
              <a:buNone/>
              <a:defRPr sz="443"/>
            </a:lvl8pPr>
            <a:lvl9pPr marL="1157259" indent="0">
              <a:buNone/>
              <a:defRPr sz="44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914400">
              <a:buSzTx/>
              <a:defRPr dirty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defTabSz="914400">
              <a:buSzTx/>
              <a:defRPr dirty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defTabSz="914400">
              <a:buSzTx/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ABBF5E4-2065-42A3-AE03-394E6AD14D7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79619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2" y="685800"/>
            <a:ext cx="4265613" cy="6076950"/>
          </a:xfrm>
        </p:spPr>
        <p:txBody>
          <a:bodyPr/>
          <a:lstStyle>
            <a:lvl1pPr>
              <a:defRPr sz="886"/>
            </a:lvl1pPr>
            <a:lvl2pPr>
              <a:defRPr sz="760"/>
            </a:lvl2pPr>
            <a:lvl3pPr>
              <a:defRPr sz="633"/>
            </a:lvl3pPr>
            <a:lvl4pPr>
              <a:defRPr sz="570"/>
            </a:lvl4pPr>
            <a:lvl5pPr>
              <a:defRPr sz="570"/>
            </a:lvl5pPr>
            <a:lvl6pPr>
              <a:defRPr sz="570"/>
            </a:lvl6pPr>
            <a:lvl7pPr>
              <a:defRPr sz="570"/>
            </a:lvl7pPr>
            <a:lvl8pPr>
              <a:defRPr sz="570"/>
            </a:lvl8pPr>
            <a:lvl9pPr>
              <a:defRPr sz="57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0413" y="685800"/>
            <a:ext cx="4267200" cy="6076950"/>
          </a:xfrm>
        </p:spPr>
        <p:txBody>
          <a:bodyPr/>
          <a:lstStyle>
            <a:lvl1pPr>
              <a:defRPr sz="886"/>
            </a:lvl1pPr>
            <a:lvl2pPr>
              <a:defRPr sz="760"/>
            </a:lvl2pPr>
            <a:lvl3pPr>
              <a:defRPr sz="633"/>
            </a:lvl3pPr>
            <a:lvl4pPr>
              <a:defRPr sz="570"/>
            </a:lvl4pPr>
            <a:lvl5pPr>
              <a:defRPr sz="570"/>
            </a:lvl5pPr>
            <a:lvl6pPr>
              <a:defRPr sz="570"/>
            </a:lvl6pPr>
            <a:lvl7pPr>
              <a:defRPr sz="570"/>
            </a:lvl7pPr>
            <a:lvl8pPr>
              <a:defRPr sz="570"/>
            </a:lvl8pPr>
            <a:lvl9pPr>
              <a:defRPr sz="57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914400">
              <a:buSzTx/>
              <a:defRPr dirty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defTabSz="914400">
              <a:buSzTx/>
              <a:defRPr dirty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defTabSz="914400">
              <a:buSzTx/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F830326-EB5A-4AB4-84FB-50E121132DC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12895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760" b="1"/>
            </a:lvl1pPr>
            <a:lvl2pPr marL="144658" indent="0">
              <a:buNone/>
              <a:defRPr sz="633" b="1"/>
            </a:lvl2pPr>
            <a:lvl3pPr marL="289315" indent="0">
              <a:buNone/>
              <a:defRPr sz="570" b="1"/>
            </a:lvl3pPr>
            <a:lvl4pPr marL="433973" indent="0">
              <a:buNone/>
              <a:defRPr sz="506" b="1"/>
            </a:lvl4pPr>
            <a:lvl5pPr marL="578630" indent="0">
              <a:buNone/>
              <a:defRPr sz="506" b="1"/>
            </a:lvl5pPr>
            <a:lvl6pPr marL="723287" indent="0">
              <a:buNone/>
              <a:defRPr sz="506" b="1"/>
            </a:lvl6pPr>
            <a:lvl7pPr marL="867944" indent="0">
              <a:buNone/>
              <a:defRPr sz="506" b="1"/>
            </a:lvl7pPr>
            <a:lvl8pPr marL="1012602" indent="0">
              <a:buNone/>
              <a:defRPr sz="506" b="1"/>
            </a:lvl8pPr>
            <a:lvl9pPr marL="1157259" indent="0">
              <a:buNone/>
              <a:defRPr sz="50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760"/>
            </a:lvl1pPr>
            <a:lvl2pPr>
              <a:defRPr sz="633"/>
            </a:lvl2pPr>
            <a:lvl3pPr>
              <a:defRPr sz="570"/>
            </a:lvl3pPr>
            <a:lvl4pPr>
              <a:defRPr sz="506"/>
            </a:lvl4pPr>
            <a:lvl5pPr>
              <a:defRPr sz="506"/>
            </a:lvl5pPr>
            <a:lvl6pPr>
              <a:defRPr sz="506"/>
            </a:lvl6pPr>
            <a:lvl7pPr>
              <a:defRPr sz="506"/>
            </a:lvl7pPr>
            <a:lvl8pPr>
              <a:defRPr sz="506"/>
            </a:lvl8pPr>
            <a:lvl9pPr>
              <a:defRPr sz="50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535113"/>
            <a:ext cx="4041775" cy="639762"/>
          </a:xfrm>
        </p:spPr>
        <p:txBody>
          <a:bodyPr anchor="b"/>
          <a:lstStyle>
            <a:lvl1pPr marL="0" indent="0">
              <a:buNone/>
              <a:defRPr sz="760" b="1"/>
            </a:lvl1pPr>
            <a:lvl2pPr marL="144658" indent="0">
              <a:buNone/>
              <a:defRPr sz="633" b="1"/>
            </a:lvl2pPr>
            <a:lvl3pPr marL="289315" indent="0">
              <a:buNone/>
              <a:defRPr sz="570" b="1"/>
            </a:lvl3pPr>
            <a:lvl4pPr marL="433973" indent="0">
              <a:buNone/>
              <a:defRPr sz="506" b="1"/>
            </a:lvl4pPr>
            <a:lvl5pPr marL="578630" indent="0">
              <a:buNone/>
              <a:defRPr sz="506" b="1"/>
            </a:lvl5pPr>
            <a:lvl6pPr marL="723287" indent="0">
              <a:buNone/>
              <a:defRPr sz="506" b="1"/>
            </a:lvl6pPr>
            <a:lvl7pPr marL="867944" indent="0">
              <a:buNone/>
              <a:defRPr sz="506" b="1"/>
            </a:lvl7pPr>
            <a:lvl8pPr marL="1012602" indent="0">
              <a:buNone/>
              <a:defRPr sz="506" b="1"/>
            </a:lvl8pPr>
            <a:lvl9pPr marL="1157259" indent="0">
              <a:buNone/>
              <a:defRPr sz="50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2174875"/>
            <a:ext cx="4041775" cy="3951288"/>
          </a:xfrm>
        </p:spPr>
        <p:txBody>
          <a:bodyPr/>
          <a:lstStyle>
            <a:lvl1pPr>
              <a:defRPr sz="760"/>
            </a:lvl1pPr>
            <a:lvl2pPr>
              <a:defRPr sz="633"/>
            </a:lvl2pPr>
            <a:lvl3pPr>
              <a:defRPr sz="570"/>
            </a:lvl3pPr>
            <a:lvl4pPr>
              <a:defRPr sz="506"/>
            </a:lvl4pPr>
            <a:lvl5pPr>
              <a:defRPr sz="506"/>
            </a:lvl5pPr>
            <a:lvl6pPr>
              <a:defRPr sz="506"/>
            </a:lvl6pPr>
            <a:lvl7pPr>
              <a:defRPr sz="506"/>
            </a:lvl7pPr>
            <a:lvl8pPr>
              <a:defRPr sz="506"/>
            </a:lvl8pPr>
            <a:lvl9pPr>
              <a:defRPr sz="50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914400">
              <a:buSzTx/>
              <a:defRPr dirty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defTabSz="914400">
              <a:buSzTx/>
              <a:defRPr dirty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defTabSz="914400">
              <a:buSzTx/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21B057A-B979-41D5-B368-7ABE37E7295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23384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914400">
              <a:buSzTx/>
              <a:defRPr dirty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defTabSz="914400">
              <a:buSzTx/>
              <a:defRPr dirty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defTabSz="914400">
              <a:buSzTx/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88F9B4A-8458-4A17-9022-B62C0BACB20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5422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42CA32-1BE3-4D98-8A51-87302F03AAD9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5773357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914400">
              <a:buSzTx/>
              <a:defRPr dirty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defTabSz="914400">
              <a:buSzTx/>
              <a:defRPr dirty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defTabSz="914400">
              <a:buSzTx/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3D5CD20-5A8F-421B-97DF-6C7C0F89E18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17911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633" b="1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4"/>
            <a:ext cx="5111750" cy="5853113"/>
          </a:xfrm>
        </p:spPr>
        <p:txBody>
          <a:bodyPr/>
          <a:lstStyle>
            <a:lvl1pPr>
              <a:defRPr sz="1013"/>
            </a:lvl1pPr>
            <a:lvl2pPr>
              <a:defRPr sz="886"/>
            </a:lvl2pPr>
            <a:lvl3pPr>
              <a:defRPr sz="760"/>
            </a:lvl3pPr>
            <a:lvl4pPr>
              <a:defRPr sz="633"/>
            </a:lvl4pPr>
            <a:lvl5pPr>
              <a:defRPr sz="633"/>
            </a:lvl5pPr>
            <a:lvl6pPr>
              <a:defRPr sz="633"/>
            </a:lvl6pPr>
            <a:lvl7pPr>
              <a:defRPr sz="633"/>
            </a:lvl7pPr>
            <a:lvl8pPr>
              <a:defRPr sz="633"/>
            </a:lvl8pPr>
            <a:lvl9pPr>
              <a:defRPr sz="6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443"/>
            </a:lvl1pPr>
            <a:lvl2pPr marL="144658" indent="0">
              <a:buNone/>
              <a:defRPr sz="380"/>
            </a:lvl2pPr>
            <a:lvl3pPr marL="289315" indent="0">
              <a:buNone/>
              <a:defRPr sz="316"/>
            </a:lvl3pPr>
            <a:lvl4pPr marL="433973" indent="0">
              <a:buNone/>
              <a:defRPr sz="285"/>
            </a:lvl4pPr>
            <a:lvl5pPr marL="578630" indent="0">
              <a:buNone/>
              <a:defRPr sz="285"/>
            </a:lvl5pPr>
            <a:lvl6pPr marL="723287" indent="0">
              <a:buNone/>
              <a:defRPr sz="285"/>
            </a:lvl6pPr>
            <a:lvl7pPr marL="867944" indent="0">
              <a:buNone/>
              <a:defRPr sz="285"/>
            </a:lvl7pPr>
            <a:lvl8pPr marL="1012602" indent="0">
              <a:buNone/>
              <a:defRPr sz="285"/>
            </a:lvl8pPr>
            <a:lvl9pPr marL="1157259" indent="0">
              <a:buNone/>
              <a:defRPr sz="28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914400">
              <a:buSzTx/>
              <a:defRPr dirty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defTabSz="914400">
              <a:buSzTx/>
              <a:defRPr dirty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defTabSz="914400">
              <a:buSzTx/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2FEDBE6-07AA-4340-902E-31BAB3220E2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91728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633" b="1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1013"/>
            </a:lvl1pPr>
            <a:lvl2pPr marL="144658" indent="0">
              <a:buNone/>
              <a:defRPr sz="886"/>
            </a:lvl2pPr>
            <a:lvl3pPr marL="289315" indent="0">
              <a:buNone/>
              <a:defRPr sz="760"/>
            </a:lvl3pPr>
            <a:lvl4pPr marL="433973" indent="0">
              <a:buNone/>
              <a:defRPr sz="633"/>
            </a:lvl4pPr>
            <a:lvl5pPr marL="578630" indent="0">
              <a:buNone/>
              <a:defRPr sz="633"/>
            </a:lvl5pPr>
            <a:lvl6pPr marL="723287" indent="0">
              <a:buNone/>
              <a:defRPr sz="633"/>
            </a:lvl6pPr>
            <a:lvl7pPr marL="867944" indent="0">
              <a:buNone/>
              <a:defRPr sz="633"/>
            </a:lvl7pPr>
            <a:lvl8pPr marL="1012602" indent="0">
              <a:buNone/>
              <a:defRPr sz="633"/>
            </a:lvl8pPr>
            <a:lvl9pPr marL="1157259" indent="0">
              <a:buNone/>
              <a:defRPr sz="633"/>
            </a:lvl9pPr>
          </a:lstStyle>
          <a:p>
            <a:pPr lvl="0"/>
            <a:endParaRPr lang="en-NZ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443"/>
            </a:lvl1pPr>
            <a:lvl2pPr marL="144658" indent="0">
              <a:buNone/>
              <a:defRPr sz="380"/>
            </a:lvl2pPr>
            <a:lvl3pPr marL="289315" indent="0">
              <a:buNone/>
              <a:defRPr sz="316"/>
            </a:lvl3pPr>
            <a:lvl4pPr marL="433973" indent="0">
              <a:buNone/>
              <a:defRPr sz="285"/>
            </a:lvl4pPr>
            <a:lvl5pPr marL="578630" indent="0">
              <a:buNone/>
              <a:defRPr sz="285"/>
            </a:lvl5pPr>
            <a:lvl6pPr marL="723287" indent="0">
              <a:buNone/>
              <a:defRPr sz="285"/>
            </a:lvl6pPr>
            <a:lvl7pPr marL="867944" indent="0">
              <a:buNone/>
              <a:defRPr sz="285"/>
            </a:lvl7pPr>
            <a:lvl8pPr marL="1012602" indent="0">
              <a:buNone/>
              <a:defRPr sz="285"/>
            </a:lvl8pPr>
            <a:lvl9pPr marL="1157259" indent="0">
              <a:buNone/>
              <a:defRPr sz="28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914400">
              <a:buSzTx/>
              <a:defRPr dirty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defTabSz="914400">
              <a:buSzTx/>
              <a:defRPr dirty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defTabSz="914400">
              <a:buSzTx/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999A51F-3AB3-4D1C-A137-8ACE60A863A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1646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914400">
              <a:buSzTx/>
              <a:defRPr dirty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defTabSz="914400">
              <a:buSzTx/>
              <a:defRPr dirty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defTabSz="914400">
              <a:buSzTx/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F971E43-4F7A-416A-919F-9E41EF52804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0066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2" y="44450"/>
            <a:ext cx="2170113" cy="6718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44450"/>
            <a:ext cx="6362700" cy="6718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914400">
              <a:buSzTx/>
              <a:defRPr dirty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defTabSz="914400">
              <a:buSzTx/>
              <a:defRPr dirty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defTabSz="914400">
              <a:buSzTx/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E8536DD-88F9-42C8-BF21-5889D15DB50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9022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669C77-E234-40AE-9176-DC7612C2F6C5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721582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6E78D5-3609-4166-AA96-B733D447028E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1977337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3AECD7-ED38-477B-B0C1-2722005A6DDD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281115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241B54-42AB-4357-B706-82F996F14851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4646457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C42A3F-60A3-4B0C-8695-D564CB24CE48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731796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43F85-4D5A-4CA7-8DD5-682B60EEB97A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0232438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875CAF-576C-419B-B9BF-CB65670A0ACF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810837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en-US" smtClean="0"/>
              <a:t>Click to edit Master text styles</a:t>
            </a:r>
          </a:p>
          <a:p>
            <a:pPr lvl="1"/>
            <a:r>
              <a:rPr lang="en-AU" altLang="en-US" smtClean="0"/>
              <a:t>Second level</a:t>
            </a:r>
          </a:p>
          <a:p>
            <a:pPr lvl="2"/>
            <a:r>
              <a:rPr lang="en-AU" altLang="en-US" smtClean="0"/>
              <a:t>Third level</a:t>
            </a:r>
          </a:p>
          <a:p>
            <a:pPr lvl="3"/>
            <a:r>
              <a:rPr lang="en-AU" altLang="en-US" smtClean="0"/>
              <a:t>Fourth level</a:t>
            </a:r>
          </a:p>
          <a:p>
            <a:pPr lvl="4"/>
            <a:r>
              <a:rPr lang="en-AU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D92F5723-4F4E-40E2-BE7F-FEA8CD454DD1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4450"/>
            <a:ext cx="777081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zh-CN"/>
              <a:t>Click to edit the title text format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685800"/>
            <a:ext cx="8685213" cy="607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zh-CN"/>
              <a:t>Click to edit the outline text format</a:t>
            </a:r>
          </a:p>
          <a:p>
            <a:pPr lvl="1"/>
            <a:r>
              <a:rPr lang="en-GB" altLang="zh-CN"/>
              <a:t>Second Outline Level</a:t>
            </a:r>
          </a:p>
          <a:p>
            <a:pPr lvl="2"/>
            <a:r>
              <a:rPr lang="en-GB" altLang="zh-CN"/>
              <a:t>Third Outline Level</a:t>
            </a:r>
          </a:p>
          <a:p>
            <a:pPr lvl="3"/>
            <a:r>
              <a:rPr lang="en-GB" altLang="zh-CN"/>
              <a:t>Fourth Outline Level</a:t>
            </a:r>
          </a:p>
          <a:p>
            <a:pPr lvl="4"/>
            <a:r>
              <a:rPr lang="en-GB" altLang="zh-CN"/>
              <a:t>Fifth Outline Level</a:t>
            </a:r>
          </a:p>
          <a:p>
            <a:pPr lvl="4"/>
            <a:r>
              <a:rPr lang="en-GB" altLang="zh-CN"/>
              <a:t>Sixth Outline Level</a:t>
            </a:r>
          </a:p>
          <a:p>
            <a:pPr lvl="4"/>
            <a:r>
              <a:rPr lang="en-GB" altLang="zh-CN"/>
              <a:t>Seventh Outline Level</a:t>
            </a:r>
          </a:p>
          <a:p>
            <a:pPr lvl="4"/>
            <a:r>
              <a:rPr lang="en-GB" altLang="zh-CN"/>
              <a:t>Eighth Outline Level</a:t>
            </a:r>
          </a:p>
          <a:p>
            <a:pPr lvl="4"/>
            <a:r>
              <a:rPr lang="en-GB" altLang="zh-CN"/>
              <a:t>Ninth Outline Level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685800" y="6400800"/>
            <a:ext cx="1903413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defTabSz="336947" eaLnBrk="1">
              <a:buClrTx/>
              <a:buSzPct val="100000"/>
              <a:buFontTx/>
              <a:buNone/>
              <a:defRPr sz="443" dirty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400800"/>
            <a:ext cx="2894013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ctr" defTabSz="336947" eaLnBrk="1">
              <a:buClrTx/>
              <a:buSzPct val="100000"/>
              <a:buFontTx/>
              <a:buNone/>
              <a:defRPr sz="443" dirty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400800"/>
            <a:ext cx="1903413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 defTabSz="336947" eaLnBrk="1">
              <a:buClrTx/>
              <a:buSzPct val="100000"/>
              <a:buFontTx/>
              <a:buNone/>
              <a:defRPr sz="443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0B59C571-548D-443E-AD7A-736AA5B23C0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141288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800">
          <a:solidFill>
            <a:srgbClr val="FFCCFF"/>
          </a:solidFill>
          <a:latin typeface="+mj-lt"/>
          <a:ea typeface="+mj-ea"/>
          <a:cs typeface="華康新儷粗黑"/>
        </a:defRPr>
      </a:lvl1pPr>
      <a:lvl2pPr algn="l" defTabSz="141288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800">
          <a:solidFill>
            <a:srgbClr val="FFCCFF"/>
          </a:solidFill>
          <a:latin typeface="華康新儷粗黑" pitchFamily="34" charset="-120"/>
          <a:ea typeface="華康新儷粗黑" pitchFamily="34" charset="-120"/>
          <a:cs typeface="華康新儷粗黑"/>
        </a:defRPr>
      </a:lvl2pPr>
      <a:lvl3pPr algn="l" defTabSz="141288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800">
          <a:solidFill>
            <a:srgbClr val="FFCCFF"/>
          </a:solidFill>
          <a:latin typeface="華康新儷粗黑" pitchFamily="34" charset="-120"/>
          <a:ea typeface="華康新儷粗黑" pitchFamily="34" charset="-120"/>
          <a:cs typeface="華康新儷粗黑"/>
        </a:defRPr>
      </a:lvl3pPr>
      <a:lvl4pPr algn="l" defTabSz="141288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800">
          <a:solidFill>
            <a:srgbClr val="FFCCFF"/>
          </a:solidFill>
          <a:latin typeface="華康新儷粗黑" pitchFamily="34" charset="-120"/>
          <a:ea typeface="華康新儷粗黑" pitchFamily="34" charset="-120"/>
          <a:cs typeface="華康新儷粗黑"/>
        </a:defRPr>
      </a:lvl4pPr>
      <a:lvl5pPr algn="l" defTabSz="141288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800">
          <a:solidFill>
            <a:srgbClr val="FFCCFF"/>
          </a:solidFill>
          <a:latin typeface="華康新儷粗黑" pitchFamily="34" charset="-120"/>
          <a:ea typeface="華康新儷粗黑" pitchFamily="34" charset="-120"/>
          <a:cs typeface="華康新儷粗黑"/>
        </a:defRPr>
      </a:lvl5pPr>
      <a:lvl6pPr marL="795615" indent="-72329" algn="l" defTabSz="142147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886">
          <a:solidFill>
            <a:srgbClr val="FFCCFF"/>
          </a:solidFill>
          <a:latin typeface="華康新儷粗黑" pitchFamily="34" charset="-120"/>
          <a:ea typeface="華康新儷粗黑" pitchFamily="34" charset="-120"/>
        </a:defRPr>
      </a:lvl6pPr>
      <a:lvl7pPr marL="940274" indent="-72329" algn="l" defTabSz="142147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886">
          <a:solidFill>
            <a:srgbClr val="FFCCFF"/>
          </a:solidFill>
          <a:latin typeface="華康新儷粗黑" pitchFamily="34" charset="-120"/>
          <a:ea typeface="華康新儷粗黑" pitchFamily="34" charset="-120"/>
        </a:defRPr>
      </a:lvl7pPr>
      <a:lvl8pPr marL="1084931" indent="-72329" algn="l" defTabSz="142147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886">
          <a:solidFill>
            <a:srgbClr val="FFCCFF"/>
          </a:solidFill>
          <a:latin typeface="華康新儷粗黑" pitchFamily="34" charset="-120"/>
          <a:ea typeface="華康新儷粗黑" pitchFamily="34" charset="-120"/>
        </a:defRPr>
      </a:lvl8pPr>
      <a:lvl9pPr marL="1229588" indent="-72329" algn="l" defTabSz="142147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886">
          <a:solidFill>
            <a:srgbClr val="FFCCFF"/>
          </a:solidFill>
          <a:latin typeface="華康新儷粗黑" pitchFamily="34" charset="-120"/>
          <a:ea typeface="華康新儷粗黑" pitchFamily="34" charset="-120"/>
        </a:defRPr>
      </a:lvl9pPr>
    </p:titleStyle>
    <p:bodyStyle>
      <a:lvl1pPr marL="107950" indent="-107950" algn="l" defTabSz="141288" rtl="0" eaLnBrk="0" fontAlgn="base" hangingPunct="0">
        <a:lnSpc>
          <a:spcPct val="90000"/>
        </a:lnSpc>
        <a:spcBef>
          <a:spcPts val="18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1500" b="1">
          <a:solidFill>
            <a:srgbClr val="CCFFCC"/>
          </a:solidFill>
          <a:latin typeface="標楷體" pitchFamily="65" charset="-120"/>
          <a:ea typeface="標楷體" pitchFamily="65" charset="-120"/>
          <a:cs typeface="標楷體"/>
        </a:defRPr>
      </a:lvl1pPr>
      <a:lvl2pPr marL="234950" indent="-88900" algn="l" defTabSz="141288" rtl="0" eaLnBrk="0" fontAlgn="base" hangingPunct="0">
        <a:spcBef>
          <a:spcPts val="100"/>
        </a:spcBef>
        <a:spcAft>
          <a:spcPts val="1138"/>
        </a:spcAft>
        <a:buClr>
          <a:srgbClr val="000000"/>
        </a:buClr>
        <a:buSzPct val="100000"/>
        <a:buFont typeface="Times New Roman" panose="02020603050405020304" pitchFamily="18" charset="0"/>
        <a:buChar char="–"/>
        <a:defRPr sz="1500" b="1">
          <a:solidFill>
            <a:srgbClr val="CCFFCC"/>
          </a:solidFill>
          <a:latin typeface="標楷體" pitchFamily="65" charset="-120"/>
          <a:ea typeface="標楷體" pitchFamily="65" charset="-120"/>
          <a:cs typeface="標楷體"/>
        </a:defRPr>
      </a:lvl2pPr>
      <a:lvl3pPr marL="360363" indent="-71438" algn="l" defTabSz="141288" rtl="0" eaLnBrk="0" fontAlgn="base" hangingPunct="0">
        <a:spcBef>
          <a:spcPts val="375"/>
        </a:spcBef>
        <a:spcAft>
          <a:spcPts val="38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500" b="1">
          <a:solidFill>
            <a:srgbClr val="CCFFCC"/>
          </a:solidFill>
          <a:latin typeface="Times New Roman" pitchFamily="18" charset="0"/>
          <a:ea typeface="新細明體" pitchFamily="18" charset="-120"/>
          <a:cs typeface="新細明體"/>
        </a:defRPr>
      </a:lvl3pPr>
      <a:lvl4pPr marL="504825" indent="-71438" algn="l" defTabSz="141288" rtl="0" eaLnBrk="0" fontAlgn="base" hangingPunct="0">
        <a:lnSpc>
          <a:spcPct val="80000"/>
        </a:lnSpc>
        <a:spcBef>
          <a:spcPct val="0"/>
        </a:spcBef>
        <a:spcAft>
          <a:spcPts val="875"/>
        </a:spcAft>
        <a:buClr>
          <a:srgbClr val="000000"/>
        </a:buClr>
        <a:buSzPct val="100000"/>
        <a:buFont typeface="Times New Roman" panose="02020603050405020304" pitchFamily="18" charset="0"/>
        <a:buChar char="–"/>
        <a:defRPr sz="1300" b="1">
          <a:solidFill>
            <a:srgbClr val="CCFF66"/>
          </a:solidFill>
          <a:latin typeface="Times New Roman" pitchFamily="18" charset="0"/>
          <a:ea typeface="新細明體" pitchFamily="18" charset="-120"/>
          <a:cs typeface="新細明體"/>
        </a:defRPr>
      </a:lvl4pPr>
      <a:lvl5pPr marL="650875" indent="-71438" algn="l" defTabSz="141288" rtl="0" eaLnBrk="0" fontAlgn="base" hangingPunct="0">
        <a:lnSpc>
          <a:spcPct val="80000"/>
        </a:lnSpc>
        <a:spcBef>
          <a:spcPts val="22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»"/>
        <a:defRPr sz="800">
          <a:solidFill>
            <a:srgbClr val="FFFFFF"/>
          </a:solidFill>
          <a:latin typeface="Times New Roman" pitchFamily="18" charset="0"/>
          <a:ea typeface="新細明體" pitchFamily="18" charset="-120"/>
          <a:cs typeface="新細明體"/>
        </a:defRPr>
      </a:lvl5pPr>
      <a:lvl6pPr marL="795615" indent="-72329" algn="l" defTabSz="142147" rtl="0" eaLnBrk="0" fontAlgn="base" hangingPunct="0">
        <a:lnSpc>
          <a:spcPct val="80000"/>
        </a:lnSpc>
        <a:spcBef>
          <a:spcPts val="222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886">
          <a:solidFill>
            <a:srgbClr val="FFFFFF"/>
          </a:solidFill>
          <a:latin typeface="Times New Roman" pitchFamily="18" charset="0"/>
          <a:ea typeface="新細明體" charset="-120"/>
        </a:defRPr>
      </a:lvl6pPr>
      <a:lvl7pPr marL="940274" indent="-72329" algn="l" defTabSz="142147" rtl="0" eaLnBrk="0" fontAlgn="base" hangingPunct="0">
        <a:lnSpc>
          <a:spcPct val="80000"/>
        </a:lnSpc>
        <a:spcBef>
          <a:spcPts val="222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886">
          <a:solidFill>
            <a:srgbClr val="FFFFFF"/>
          </a:solidFill>
          <a:latin typeface="Times New Roman" pitchFamily="18" charset="0"/>
          <a:ea typeface="新細明體" charset="-120"/>
        </a:defRPr>
      </a:lvl7pPr>
      <a:lvl8pPr marL="1084931" indent="-72329" algn="l" defTabSz="142147" rtl="0" eaLnBrk="0" fontAlgn="base" hangingPunct="0">
        <a:lnSpc>
          <a:spcPct val="80000"/>
        </a:lnSpc>
        <a:spcBef>
          <a:spcPts val="222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886">
          <a:solidFill>
            <a:srgbClr val="FFFFFF"/>
          </a:solidFill>
          <a:latin typeface="Times New Roman" pitchFamily="18" charset="0"/>
          <a:ea typeface="新細明體" charset="-120"/>
        </a:defRPr>
      </a:lvl8pPr>
      <a:lvl9pPr marL="1229588" indent="-72329" algn="l" defTabSz="142147" rtl="0" eaLnBrk="0" fontAlgn="base" hangingPunct="0">
        <a:lnSpc>
          <a:spcPct val="80000"/>
        </a:lnSpc>
        <a:spcBef>
          <a:spcPts val="222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886">
          <a:solidFill>
            <a:srgbClr val="FFFFFF"/>
          </a:solidFill>
          <a:latin typeface="Times New Roman" pitchFamily="18" charset="0"/>
          <a:ea typeface="新細明體" charset="-120"/>
        </a:defRPr>
      </a:lvl9pPr>
    </p:bodyStyle>
    <p:otherStyle>
      <a:defPPr>
        <a:defRPr lang="en-US"/>
      </a:defPPr>
      <a:lvl1pPr marL="0" algn="l" defTabSz="289315" rtl="0" eaLnBrk="1" latinLnBrk="0" hangingPunct="1">
        <a:defRPr sz="570" kern="1200">
          <a:solidFill>
            <a:schemeClr val="tx1"/>
          </a:solidFill>
          <a:latin typeface="+mn-lt"/>
          <a:ea typeface="+mn-ea"/>
          <a:cs typeface="+mn-cs"/>
        </a:defRPr>
      </a:lvl1pPr>
      <a:lvl2pPr marL="144658" algn="l" defTabSz="289315" rtl="0" eaLnBrk="1" latinLnBrk="0" hangingPunct="1">
        <a:defRPr sz="570" kern="1200">
          <a:solidFill>
            <a:schemeClr val="tx1"/>
          </a:solidFill>
          <a:latin typeface="+mn-lt"/>
          <a:ea typeface="+mn-ea"/>
          <a:cs typeface="+mn-cs"/>
        </a:defRPr>
      </a:lvl2pPr>
      <a:lvl3pPr marL="289315" algn="l" defTabSz="289315" rtl="0" eaLnBrk="1" latinLnBrk="0" hangingPunct="1">
        <a:defRPr sz="570" kern="1200">
          <a:solidFill>
            <a:schemeClr val="tx1"/>
          </a:solidFill>
          <a:latin typeface="+mn-lt"/>
          <a:ea typeface="+mn-ea"/>
          <a:cs typeface="+mn-cs"/>
        </a:defRPr>
      </a:lvl3pPr>
      <a:lvl4pPr marL="433973" algn="l" defTabSz="289315" rtl="0" eaLnBrk="1" latinLnBrk="0" hangingPunct="1">
        <a:defRPr sz="570" kern="1200">
          <a:solidFill>
            <a:schemeClr val="tx1"/>
          </a:solidFill>
          <a:latin typeface="+mn-lt"/>
          <a:ea typeface="+mn-ea"/>
          <a:cs typeface="+mn-cs"/>
        </a:defRPr>
      </a:lvl4pPr>
      <a:lvl5pPr marL="578630" algn="l" defTabSz="289315" rtl="0" eaLnBrk="1" latinLnBrk="0" hangingPunct="1">
        <a:defRPr sz="570" kern="1200">
          <a:solidFill>
            <a:schemeClr val="tx1"/>
          </a:solidFill>
          <a:latin typeface="+mn-lt"/>
          <a:ea typeface="+mn-ea"/>
          <a:cs typeface="+mn-cs"/>
        </a:defRPr>
      </a:lvl5pPr>
      <a:lvl6pPr marL="723287" algn="l" defTabSz="289315" rtl="0" eaLnBrk="1" latinLnBrk="0" hangingPunct="1">
        <a:defRPr sz="570" kern="1200">
          <a:solidFill>
            <a:schemeClr val="tx1"/>
          </a:solidFill>
          <a:latin typeface="+mn-lt"/>
          <a:ea typeface="+mn-ea"/>
          <a:cs typeface="+mn-cs"/>
        </a:defRPr>
      </a:lvl6pPr>
      <a:lvl7pPr marL="867944" algn="l" defTabSz="289315" rtl="0" eaLnBrk="1" latinLnBrk="0" hangingPunct="1">
        <a:defRPr sz="570" kern="1200">
          <a:solidFill>
            <a:schemeClr val="tx1"/>
          </a:solidFill>
          <a:latin typeface="+mn-lt"/>
          <a:ea typeface="+mn-ea"/>
          <a:cs typeface="+mn-cs"/>
        </a:defRPr>
      </a:lvl7pPr>
      <a:lvl8pPr marL="1012602" algn="l" defTabSz="289315" rtl="0" eaLnBrk="1" latinLnBrk="0" hangingPunct="1">
        <a:defRPr sz="570" kern="1200">
          <a:solidFill>
            <a:schemeClr val="tx1"/>
          </a:solidFill>
          <a:latin typeface="+mn-lt"/>
          <a:ea typeface="+mn-ea"/>
          <a:cs typeface="+mn-cs"/>
        </a:defRPr>
      </a:lvl8pPr>
      <a:lvl9pPr marL="1157259" algn="l" defTabSz="289315" rtl="0" eaLnBrk="1" latinLnBrk="0" hangingPunct="1">
        <a:defRPr sz="57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/>
            </a:extLst>
          </p:cNvPr>
          <p:cNvSpPr/>
          <p:nvPr/>
        </p:nvSpPr>
        <p:spPr>
          <a:xfrm>
            <a:off x="2000250" y="2614613"/>
            <a:ext cx="5143500" cy="16510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336947">
              <a:buClr>
                <a:srgbClr val="000000"/>
              </a:buClr>
              <a:buSzPct val="100000"/>
              <a:defRPr/>
            </a:pPr>
            <a:r>
              <a:rPr lang="en-AU" sz="5400" b="1" i="1" dirty="0">
                <a:solidFill>
                  <a:srgbClr val="FFFFFF"/>
                </a:solidFill>
                <a:latin typeface="Papyrus" panose="03070502060502030205" pitchFamily="66" charset="0"/>
                <a:ea typeface="新細明體" pitchFamily="18" charset="-120"/>
                <a:cs typeface="Times New Roman" panose="02020603050405020304" pitchFamily="18" charset="0"/>
              </a:rPr>
              <a:t>Bible Reading</a:t>
            </a:r>
          </a:p>
          <a:p>
            <a:pPr algn="ctr" defTabSz="336947">
              <a:buClr>
                <a:srgbClr val="000000"/>
              </a:buClr>
              <a:buSzPct val="100000"/>
              <a:defRPr/>
            </a:pPr>
            <a:r>
              <a:rPr lang="en-AU" sz="4050" b="1" dirty="0">
                <a:solidFill>
                  <a:srgbClr val="FFFFFF"/>
                </a:solidFill>
                <a:latin typeface="Papyrus" panose="03070502060502030205" pitchFamily="66" charset="0"/>
                <a:ea typeface="新細明體" pitchFamily="18" charset="-120"/>
                <a:cs typeface="Times New Roman" panose="02020603050405020304" pitchFamily="18" charset="0"/>
              </a:rPr>
              <a:t>Warwick McKenzie</a:t>
            </a:r>
          </a:p>
          <a:p>
            <a:pPr algn="ctr" defTabSz="336947">
              <a:buClr>
                <a:srgbClr val="000000"/>
              </a:buClr>
              <a:buSzPct val="100000"/>
              <a:defRPr/>
            </a:pPr>
            <a:endParaRPr lang="en-AU" sz="675" b="1" i="1" dirty="0">
              <a:solidFill>
                <a:srgbClr val="FFFFFF"/>
              </a:solidFill>
              <a:latin typeface="Papyrus" panose="03070502060502030205" pitchFamily="66" charset="0"/>
              <a:ea typeface="新細明體" pitchFamily="18" charset="-12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altLang="en-US" smtClean="0">
                <a:solidFill>
                  <a:schemeClr val="bg1"/>
                </a:solidFill>
              </a:rPr>
              <a:t>Zacchaeus</a:t>
            </a:r>
            <a:endParaRPr lang="en-AU" altLang="en-US" smtClean="0"/>
          </a:p>
        </p:txBody>
      </p:sp>
      <p:pic>
        <p:nvPicPr>
          <p:cNvPr id="29699" name="Content Placeholder 4" descr="zacchaeus.jpg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2133600"/>
            <a:ext cx="4581525" cy="3527425"/>
          </a:xfrm>
        </p:spPr>
      </p:pic>
      <p:sp>
        <p:nvSpPr>
          <p:cNvPr id="7172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2060575"/>
            <a:ext cx="3673475" cy="4525963"/>
          </a:xfrm>
        </p:spPr>
        <p:txBody>
          <a:bodyPr/>
          <a:lstStyle/>
          <a:p>
            <a:pPr>
              <a:defRPr/>
            </a:pPr>
            <a:r>
              <a:rPr lang="en-AU" altLang="en-US" dirty="0" smtClean="0">
                <a:solidFill>
                  <a:schemeClr val="bg1"/>
                </a:solidFill>
              </a:rPr>
              <a:t>Chief Tax Collector</a:t>
            </a:r>
          </a:p>
          <a:p>
            <a:pPr>
              <a:defRPr/>
            </a:pPr>
            <a:r>
              <a:rPr lang="en-AU" altLang="en-US" dirty="0" smtClean="0">
                <a:solidFill>
                  <a:schemeClr val="bg1"/>
                </a:solidFill>
              </a:rPr>
              <a:t>Wealthy</a:t>
            </a:r>
          </a:p>
          <a:p>
            <a:pPr>
              <a:defRPr/>
            </a:pPr>
            <a:r>
              <a:rPr lang="en-AU" altLang="en-US" dirty="0" smtClean="0">
                <a:solidFill>
                  <a:schemeClr val="bg1"/>
                </a:solidFill>
              </a:rPr>
              <a:t>Short in height</a:t>
            </a:r>
          </a:p>
          <a:p>
            <a:pPr>
              <a:defRPr/>
            </a:pPr>
            <a:r>
              <a:rPr lang="en-AU" altLang="en-US" dirty="0" smtClean="0">
                <a:solidFill>
                  <a:schemeClr val="bg1"/>
                </a:solidFill>
              </a:rPr>
              <a:t>Sinner</a:t>
            </a:r>
          </a:p>
          <a:p>
            <a:pPr>
              <a:defRPr/>
            </a:pPr>
            <a:endParaRPr lang="en-AU" altLang="en-US" dirty="0" smtClean="0">
              <a:solidFill>
                <a:schemeClr val="bg1"/>
              </a:solidFill>
            </a:endParaRPr>
          </a:p>
          <a:p>
            <a:pPr marL="0" indent="0">
              <a:buFontTx/>
              <a:buNone/>
              <a:defRPr/>
            </a:pPr>
            <a:r>
              <a:rPr lang="en-AU" altLang="en-US" dirty="0" smtClean="0">
                <a:solidFill>
                  <a:srgbClr val="FFFF00"/>
                </a:solidFill>
              </a:rPr>
              <a:t>     Luke 19:7,9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altLang="en-US" smtClean="0">
                <a:solidFill>
                  <a:schemeClr val="bg1"/>
                </a:solidFill>
              </a:rPr>
              <a:t>Jesus</a:t>
            </a:r>
            <a:endParaRPr lang="en-AU" altLang="en-US" smtClean="0"/>
          </a:p>
        </p:txBody>
      </p:sp>
      <p:pic>
        <p:nvPicPr>
          <p:cNvPr id="31747" name="Content Placeholder 4" descr="zacchaeus.jpg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2133600"/>
            <a:ext cx="4581525" cy="3527425"/>
          </a:xfrm>
        </p:spPr>
      </p:pic>
      <p:sp>
        <p:nvSpPr>
          <p:cNvPr id="9220" name="Content Placeholder 3"/>
          <p:cNvSpPr>
            <a:spLocks noGrp="1"/>
          </p:cNvSpPr>
          <p:nvPr>
            <p:ph sz="half" idx="2"/>
          </p:nvPr>
        </p:nvSpPr>
        <p:spPr>
          <a:xfrm>
            <a:off x="5220072" y="2133600"/>
            <a:ext cx="3673475" cy="5251450"/>
          </a:xfrm>
        </p:spPr>
        <p:txBody>
          <a:bodyPr/>
          <a:lstStyle/>
          <a:p>
            <a:pPr>
              <a:defRPr/>
            </a:pPr>
            <a:r>
              <a:rPr lang="en-AU" altLang="en-US" dirty="0" smtClean="0">
                <a:solidFill>
                  <a:schemeClr val="bg1"/>
                </a:solidFill>
              </a:rPr>
              <a:t>Planned route</a:t>
            </a:r>
          </a:p>
          <a:p>
            <a:pPr>
              <a:defRPr/>
            </a:pPr>
            <a:endParaRPr lang="en-AU" altLang="en-US" dirty="0" smtClean="0">
              <a:solidFill>
                <a:schemeClr val="bg1"/>
              </a:solidFill>
            </a:endParaRPr>
          </a:p>
          <a:p>
            <a:pPr marL="0" indent="0">
              <a:buFontTx/>
              <a:buNone/>
              <a:defRPr/>
            </a:pPr>
            <a:r>
              <a:rPr lang="en-AU" altLang="en-US" dirty="0">
                <a:solidFill>
                  <a:schemeClr val="bg1"/>
                </a:solidFill>
              </a:rPr>
              <a:t> </a:t>
            </a:r>
            <a:r>
              <a:rPr lang="en-AU" altLang="en-US" dirty="0" smtClean="0">
                <a:solidFill>
                  <a:schemeClr val="bg1"/>
                </a:solidFill>
              </a:rPr>
              <a:t>  </a:t>
            </a:r>
            <a:r>
              <a:rPr lang="en-AU" altLang="en-US" dirty="0" smtClean="0">
                <a:solidFill>
                  <a:srgbClr val="FFFF00"/>
                </a:solidFill>
              </a:rPr>
              <a:t>Luke 19:1, 5</a:t>
            </a:r>
          </a:p>
          <a:p>
            <a:pPr>
              <a:defRPr/>
            </a:pPr>
            <a:endParaRPr lang="en-AU" altLang="en-US" dirty="0" smtClean="0">
              <a:solidFill>
                <a:schemeClr val="bg1"/>
              </a:solidFill>
            </a:endParaRPr>
          </a:p>
          <a:p>
            <a:pPr>
              <a:defRPr/>
            </a:pPr>
            <a:endParaRPr lang="en-AU" altLang="en-US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altLang="en-US" dirty="0" smtClean="0">
                <a:solidFill>
                  <a:schemeClr val="bg1"/>
                </a:solidFill>
              </a:rPr>
              <a:t>Jesus</a:t>
            </a:r>
            <a:endParaRPr lang="en-AU" altLang="en-US" dirty="0" smtClean="0"/>
          </a:p>
        </p:txBody>
      </p:sp>
      <p:pic>
        <p:nvPicPr>
          <p:cNvPr id="33795" name="Content Placeholder 4" descr="zacchaeus.jpg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2133600"/>
            <a:ext cx="4581525" cy="3527425"/>
          </a:xfrm>
        </p:spPr>
      </p:pic>
      <p:sp>
        <p:nvSpPr>
          <p:cNvPr id="9220" name="Content Placeholder 3"/>
          <p:cNvSpPr>
            <a:spLocks noGrp="1"/>
          </p:cNvSpPr>
          <p:nvPr>
            <p:ph sz="half" idx="2"/>
          </p:nvPr>
        </p:nvSpPr>
        <p:spPr>
          <a:xfrm>
            <a:off x="5292080" y="2133600"/>
            <a:ext cx="3673475" cy="5251450"/>
          </a:xfrm>
        </p:spPr>
        <p:txBody>
          <a:bodyPr/>
          <a:lstStyle/>
          <a:p>
            <a:pPr>
              <a:defRPr/>
            </a:pPr>
            <a:r>
              <a:rPr lang="en-AU" altLang="en-US" dirty="0" smtClean="0">
                <a:solidFill>
                  <a:schemeClr val="bg1"/>
                </a:solidFill>
              </a:rPr>
              <a:t>Planned route</a:t>
            </a:r>
          </a:p>
          <a:p>
            <a:pPr>
              <a:defRPr/>
            </a:pPr>
            <a:r>
              <a:rPr lang="en-AU" altLang="en-US" dirty="0" smtClean="0">
                <a:solidFill>
                  <a:schemeClr val="bg1"/>
                </a:solidFill>
              </a:rPr>
              <a:t>Looked up</a:t>
            </a:r>
          </a:p>
          <a:p>
            <a:pPr>
              <a:defRPr/>
            </a:pPr>
            <a:endParaRPr lang="en-AU" altLang="en-US" dirty="0">
              <a:solidFill>
                <a:schemeClr val="bg1"/>
              </a:solidFill>
            </a:endParaRPr>
          </a:p>
          <a:p>
            <a:pPr marL="0" indent="0">
              <a:buFontTx/>
              <a:buNone/>
              <a:defRPr/>
            </a:pPr>
            <a:r>
              <a:rPr lang="en-AU" altLang="en-US" dirty="0" smtClean="0">
                <a:solidFill>
                  <a:schemeClr val="bg1"/>
                </a:solidFill>
              </a:rPr>
              <a:t>    </a:t>
            </a:r>
            <a:r>
              <a:rPr lang="en-AU" altLang="en-US" dirty="0" smtClean="0">
                <a:solidFill>
                  <a:srgbClr val="FFFF00"/>
                </a:solidFill>
              </a:rPr>
              <a:t>Luke 19:5</a:t>
            </a:r>
          </a:p>
          <a:p>
            <a:pPr>
              <a:defRPr/>
            </a:pPr>
            <a:endParaRPr lang="en-AU" altLang="en-US" dirty="0" smtClean="0">
              <a:solidFill>
                <a:schemeClr val="bg1"/>
              </a:solidFill>
            </a:endParaRPr>
          </a:p>
          <a:p>
            <a:pPr marL="0" indent="0">
              <a:buFontTx/>
              <a:buNone/>
              <a:defRPr/>
            </a:pPr>
            <a:endParaRPr lang="en-AU" altLang="en-US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altLang="en-US" smtClean="0">
                <a:solidFill>
                  <a:schemeClr val="bg1"/>
                </a:solidFill>
              </a:rPr>
              <a:t>Jesus</a:t>
            </a:r>
            <a:endParaRPr lang="en-AU" altLang="en-US" smtClean="0"/>
          </a:p>
        </p:txBody>
      </p:sp>
      <p:pic>
        <p:nvPicPr>
          <p:cNvPr id="35843" name="Content Placeholder 4" descr="zacchaeus.jpg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2133600"/>
            <a:ext cx="4581525" cy="3527425"/>
          </a:xfrm>
        </p:spPr>
      </p:pic>
      <p:sp>
        <p:nvSpPr>
          <p:cNvPr id="9220" name="Content Placeholder 3"/>
          <p:cNvSpPr>
            <a:spLocks noGrp="1"/>
          </p:cNvSpPr>
          <p:nvPr>
            <p:ph sz="half" idx="2"/>
          </p:nvPr>
        </p:nvSpPr>
        <p:spPr>
          <a:xfrm>
            <a:off x="5292080" y="2186077"/>
            <a:ext cx="3673475" cy="5251450"/>
          </a:xfrm>
        </p:spPr>
        <p:txBody>
          <a:bodyPr/>
          <a:lstStyle/>
          <a:p>
            <a:pPr>
              <a:defRPr/>
            </a:pPr>
            <a:r>
              <a:rPr lang="en-AU" altLang="en-US" dirty="0" smtClean="0">
                <a:solidFill>
                  <a:schemeClr val="bg1"/>
                </a:solidFill>
              </a:rPr>
              <a:t>Planned route</a:t>
            </a:r>
          </a:p>
          <a:p>
            <a:pPr>
              <a:defRPr/>
            </a:pPr>
            <a:r>
              <a:rPr lang="en-AU" altLang="en-US" dirty="0" smtClean="0">
                <a:solidFill>
                  <a:schemeClr val="bg1"/>
                </a:solidFill>
              </a:rPr>
              <a:t>Looked up</a:t>
            </a:r>
          </a:p>
          <a:p>
            <a:pPr>
              <a:defRPr/>
            </a:pPr>
            <a:r>
              <a:rPr lang="en-AU" altLang="en-US" dirty="0" smtClean="0">
                <a:solidFill>
                  <a:schemeClr val="bg1"/>
                </a:solidFill>
              </a:rPr>
              <a:t>Called out using first name</a:t>
            </a:r>
          </a:p>
          <a:p>
            <a:pPr>
              <a:defRPr/>
            </a:pPr>
            <a:endParaRPr lang="en-AU" altLang="en-US" dirty="0">
              <a:solidFill>
                <a:schemeClr val="bg1"/>
              </a:solidFill>
            </a:endParaRPr>
          </a:p>
          <a:p>
            <a:pPr marL="0" indent="0">
              <a:buFontTx/>
              <a:buNone/>
              <a:defRPr/>
            </a:pPr>
            <a:r>
              <a:rPr lang="en-AU" altLang="en-US" dirty="0" smtClean="0">
                <a:solidFill>
                  <a:schemeClr val="bg1"/>
                </a:solidFill>
              </a:rPr>
              <a:t>    </a:t>
            </a:r>
            <a:r>
              <a:rPr lang="en-AU" altLang="en-US" dirty="0" smtClean="0">
                <a:solidFill>
                  <a:srgbClr val="FFFF00"/>
                </a:solidFill>
              </a:rPr>
              <a:t>Luke 19:5</a:t>
            </a:r>
          </a:p>
          <a:p>
            <a:pPr>
              <a:defRPr/>
            </a:pPr>
            <a:endParaRPr lang="en-AU" altLang="en-US" dirty="0" smtClean="0">
              <a:solidFill>
                <a:schemeClr val="bg1"/>
              </a:solidFill>
            </a:endParaRPr>
          </a:p>
          <a:p>
            <a:pPr>
              <a:defRPr/>
            </a:pPr>
            <a:endParaRPr lang="en-AU" altLang="en-US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altLang="en-US" smtClean="0">
                <a:solidFill>
                  <a:schemeClr val="bg1"/>
                </a:solidFill>
              </a:rPr>
              <a:t>Jesus</a:t>
            </a:r>
            <a:endParaRPr lang="en-AU" altLang="en-US" smtClean="0"/>
          </a:p>
        </p:txBody>
      </p:sp>
      <p:pic>
        <p:nvPicPr>
          <p:cNvPr id="37891" name="Content Placeholder 4" descr="zacchaeus.jpg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2133600"/>
            <a:ext cx="4581525" cy="3527425"/>
          </a:xfrm>
        </p:spPr>
      </p:pic>
      <p:sp>
        <p:nvSpPr>
          <p:cNvPr id="9220" name="Content Placeholder 3"/>
          <p:cNvSpPr>
            <a:spLocks noGrp="1"/>
          </p:cNvSpPr>
          <p:nvPr>
            <p:ph sz="half" idx="2"/>
          </p:nvPr>
        </p:nvSpPr>
        <p:spPr>
          <a:xfrm>
            <a:off x="5220072" y="2147441"/>
            <a:ext cx="3673475" cy="5251450"/>
          </a:xfrm>
        </p:spPr>
        <p:txBody>
          <a:bodyPr/>
          <a:lstStyle/>
          <a:p>
            <a:pPr>
              <a:defRPr/>
            </a:pPr>
            <a:r>
              <a:rPr lang="en-AU" altLang="en-US" dirty="0" smtClean="0">
                <a:solidFill>
                  <a:schemeClr val="bg1"/>
                </a:solidFill>
              </a:rPr>
              <a:t>Planned route</a:t>
            </a:r>
          </a:p>
          <a:p>
            <a:pPr>
              <a:defRPr/>
            </a:pPr>
            <a:r>
              <a:rPr lang="en-AU" altLang="en-US" dirty="0" smtClean="0">
                <a:solidFill>
                  <a:schemeClr val="bg1"/>
                </a:solidFill>
              </a:rPr>
              <a:t>Looked up</a:t>
            </a:r>
          </a:p>
          <a:p>
            <a:pPr>
              <a:defRPr/>
            </a:pPr>
            <a:r>
              <a:rPr lang="en-AU" altLang="en-US" dirty="0" smtClean="0">
                <a:solidFill>
                  <a:schemeClr val="bg1"/>
                </a:solidFill>
              </a:rPr>
              <a:t>Called out using first name</a:t>
            </a:r>
          </a:p>
          <a:p>
            <a:pPr>
              <a:defRPr/>
            </a:pPr>
            <a:r>
              <a:rPr lang="en-AU" altLang="en-US" dirty="0" smtClean="0">
                <a:solidFill>
                  <a:schemeClr val="bg1"/>
                </a:solidFill>
              </a:rPr>
              <a:t>Spends time</a:t>
            </a:r>
          </a:p>
          <a:p>
            <a:pPr>
              <a:defRPr/>
            </a:pPr>
            <a:endParaRPr lang="en-AU" altLang="en-US" dirty="0" smtClean="0">
              <a:solidFill>
                <a:schemeClr val="bg1"/>
              </a:solidFill>
            </a:endParaRPr>
          </a:p>
          <a:p>
            <a:pPr marL="0" indent="0">
              <a:buFontTx/>
              <a:buNone/>
              <a:defRPr/>
            </a:pPr>
            <a:r>
              <a:rPr lang="en-AU" altLang="en-US" dirty="0" smtClean="0">
                <a:solidFill>
                  <a:srgbClr val="FFFF00"/>
                </a:solidFill>
              </a:rPr>
              <a:t>    Luke 19:5-6 </a:t>
            </a:r>
          </a:p>
          <a:p>
            <a:pPr>
              <a:defRPr/>
            </a:pPr>
            <a:endParaRPr lang="en-AU" altLang="en-US" dirty="0" smtClean="0">
              <a:solidFill>
                <a:schemeClr val="bg1"/>
              </a:solidFill>
            </a:endParaRPr>
          </a:p>
          <a:p>
            <a:pPr>
              <a:defRPr/>
            </a:pPr>
            <a:endParaRPr lang="en-AU" altLang="en-US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altLang="en-US" smtClean="0">
                <a:solidFill>
                  <a:schemeClr val="bg1"/>
                </a:solidFill>
              </a:rPr>
              <a:t>Jesus</a:t>
            </a:r>
            <a:endParaRPr lang="en-AU" altLang="en-US" smtClean="0"/>
          </a:p>
        </p:txBody>
      </p:sp>
      <p:pic>
        <p:nvPicPr>
          <p:cNvPr id="39939" name="Content Placeholder 4" descr="zacchaeus.jpg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2133600"/>
            <a:ext cx="4581525" cy="3527425"/>
          </a:xfrm>
        </p:spPr>
      </p:pic>
      <p:sp>
        <p:nvSpPr>
          <p:cNvPr id="9220" name="Content Placeholder 3"/>
          <p:cNvSpPr>
            <a:spLocks noGrp="1"/>
          </p:cNvSpPr>
          <p:nvPr>
            <p:ph sz="half" idx="2"/>
          </p:nvPr>
        </p:nvSpPr>
        <p:spPr>
          <a:xfrm>
            <a:off x="5292080" y="1614960"/>
            <a:ext cx="3673475" cy="5251450"/>
          </a:xfrm>
        </p:spPr>
        <p:txBody>
          <a:bodyPr/>
          <a:lstStyle/>
          <a:p>
            <a:pPr>
              <a:defRPr/>
            </a:pPr>
            <a:r>
              <a:rPr lang="en-AU" altLang="en-US" dirty="0" smtClean="0">
                <a:solidFill>
                  <a:schemeClr val="bg1"/>
                </a:solidFill>
              </a:rPr>
              <a:t>Planned route</a:t>
            </a:r>
          </a:p>
          <a:p>
            <a:pPr>
              <a:defRPr/>
            </a:pPr>
            <a:r>
              <a:rPr lang="en-AU" altLang="en-US" dirty="0" smtClean="0">
                <a:solidFill>
                  <a:schemeClr val="bg1"/>
                </a:solidFill>
              </a:rPr>
              <a:t>Looked up</a:t>
            </a:r>
          </a:p>
          <a:p>
            <a:pPr>
              <a:defRPr/>
            </a:pPr>
            <a:r>
              <a:rPr lang="en-AU" altLang="en-US" dirty="0" smtClean="0">
                <a:solidFill>
                  <a:schemeClr val="bg1"/>
                </a:solidFill>
              </a:rPr>
              <a:t>Called out using first name</a:t>
            </a:r>
          </a:p>
          <a:p>
            <a:pPr>
              <a:defRPr/>
            </a:pPr>
            <a:r>
              <a:rPr lang="en-AU" altLang="en-US" dirty="0" smtClean="0">
                <a:solidFill>
                  <a:schemeClr val="bg1"/>
                </a:solidFill>
              </a:rPr>
              <a:t>Spends time</a:t>
            </a:r>
          </a:p>
          <a:p>
            <a:pPr>
              <a:defRPr/>
            </a:pPr>
            <a:r>
              <a:rPr lang="en-AU" altLang="en-US" dirty="0" smtClean="0">
                <a:solidFill>
                  <a:schemeClr val="bg1"/>
                </a:solidFill>
              </a:rPr>
              <a:t>Acknowledges Zacchaeus’ spiritual </a:t>
            </a:r>
            <a:r>
              <a:rPr lang="en-AU" altLang="en-US" dirty="0" smtClean="0">
                <a:solidFill>
                  <a:schemeClr val="bg1"/>
                </a:solidFill>
              </a:rPr>
              <a:t>status  </a:t>
            </a:r>
            <a:endParaRPr lang="en-AU" altLang="en-US" sz="3200" dirty="0" smtClean="0">
              <a:solidFill>
                <a:schemeClr val="bg1"/>
              </a:solidFill>
            </a:endParaRPr>
          </a:p>
          <a:p>
            <a:pPr>
              <a:defRPr/>
            </a:pPr>
            <a:endParaRPr lang="en-AU" altLang="en-US" sz="3200" dirty="0" smtClean="0">
              <a:solidFill>
                <a:schemeClr val="bg1"/>
              </a:solidFill>
            </a:endParaRPr>
          </a:p>
          <a:p>
            <a:pPr marL="0" indent="0">
              <a:buFontTx/>
              <a:buNone/>
              <a:defRPr/>
            </a:pPr>
            <a:r>
              <a:rPr lang="en-AU" altLang="en-US" dirty="0" smtClean="0">
                <a:solidFill>
                  <a:schemeClr val="bg1"/>
                </a:solidFill>
              </a:rPr>
              <a:t>     </a:t>
            </a:r>
            <a:r>
              <a:rPr lang="en-AU" altLang="en-US" dirty="0" smtClean="0">
                <a:solidFill>
                  <a:srgbClr val="FFFF00"/>
                </a:solidFill>
              </a:rPr>
              <a:t>Luke 19:9</a:t>
            </a:r>
          </a:p>
          <a:p>
            <a:pPr>
              <a:defRPr/>
            </a:pPr>
            <a:endParaRPr lang="en-AU" altLang="en-US" dirty="0" smtClean="0">
              <a:solidFill>
                <a:schemeClr val="bg1"/>
              </a:solidFill>
            </a:endParaRPr>
          </a:p>
          <a:p>
            <a:pPr>
              <a:defRPr/>
            </a:pPr>
            <a:endParaRPr lang="en-AU" altLang="en-US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altLang="en-US" smtClean="0">
                <a:solidFill>
                  <a:schemeClr val="bg1"/>
                </a:solidFill>
              </a:rPr>
              <a:t>Zacchaeus</a:t>
            </a:r>
            <a:endParaRPr lang="en-AU" altLang="en-US" smtClean="0"/>
          </a:p>
        </p:txBody>
      </p:sp>
      <p:pic>
        <p:nvPicPr>
          <p:cNvPr id="41987" name="Content Placeholder 4" descr="zacchaeus.jpg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2133600"/>
            <a:ext cx="4581525" cy="3527425"/>
          </a:xfrm>
        </p:spPr>
      </p:pic>
      <p:sp>
        <p:nvSpPr>
          <p:cNvPr id="7172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2060575"/>
            <a:ext cx="3673475" cy="4525963"/>
          </a:xfrm>
        </p:spPr>
        <p:txBody>
          <a:bodyPr/>
          <a:lstStyle/>
          <a:p>
            <a:pPr>
              <a:defRPr/>
            </a:pPr>
            <a:r>
              <a:rPr lang="en-AU" altLang="en-US" dirty="0" smtClean="0">
                <a:solidFill>
                  <a:schemeClr val="bg1"/>
                </a:solidFill>
              </a:rPr>
              <a:t>Chief Tax Collector</a:t>
            </a:r>
          </a:p>
          <a:p>
            <a:pPr>
              <a:defRPr/>
            </a:pPr>
            <a:r>
              <a:rPr lang="en-AU" altLang="en-US" dirty="0" smtClean="0">
                <a:solidFill>
                  <a:schemeClr val="bg1"/>
                </a:solidFill>
              </a:rPr>
              <a:t>Wealthy</a:t>
            </a:r>
          </a:p>
          <a:p>
            <a:pPr>
              <a:defRPr/>
            </a:pPr>
            <a:r>
              <a:rPr lang="en-AU" altLang="en-US" dirty="0" smtClean="0">
                <a:solidFill>
                  <a:schemeClr val="bg1"/>
                </a:solidFill>
              </a:rPr>
              <a:t>Short in height</a:t>
            </a:r>
          </a:p>
          <a:p>
            <a:pPr>
              <a:defRPr/>
            </a:pPr>
            <a:r>
              <a:rPr lang="en-AU" altLang="en-US" dirty="0" smtClean="0">
                <a:solidFill>
                  <a:schemeClr val="bg1"/>
                </a:solidFill>
              </a:rPr>
              <a:t>Sinner</a:t>
            </a:r>
          </a:p>
          <a:p>
            <a:pPr>
              <a:defRPr/>
            </a:pPr>
            <a:r>
              <a:rPr lang="en-AU" altLang="en-US" dirty="0" smtClean="0">
                <a:solidFill>
                  <a:schemeClr val="bg1"/>
                </a:solidFill>
              </a:rPr>
              <a:t>Forgiven and generous</a:t>
            </a:r>
          </a:p>
          <a:p>
            <a:pPr>
              <a:defRPr/>
            </a:pPr>
            <a:endParaRPr lang="en-AU" altLang="en-US" dirty="0" smtClean="0">
              <a:solidFill>
                <a:schemeClr val="bg1"/>
              </a:solidFill>
            </a:endParaRPr>
          </a:p>
          <a:p>
            <a:pPr marL="0" indent="0">
              <a:buFontTx/>
              <a:buNone/>
              <a:defRPr/>
            </a:pPr>
            <a:r>
              <a:rPr lang="en-AU" altLang="en-US" dirty="0" smtClean="0">
                <a:solidFill>
                  <a:srgbClr val="FFFF00"/>
                </a:solidFill>
              </a:rPr>
              <a:t>     Luke 19:8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>
          <a:xfrm>
            <a:off x="539750" y="404813"/>
            <a:ext cx="8229600" cy="1143000"/>
          </a:xfrm>
        </p:spPr>
        <p:txBody>
          <a:bodyPr/>
          <a:lstStyle/>
          <a:p>
            <a:r>
              <a:rPr lang="en-AU" altLang="en-US" smtClean="0">
                <a:solidFill>
                  <a:schemeClr val="bg1"/>
                </a:solidFill>
              </a:rPr>
              <a:t>People watching on</a:t>
            </a:r>
            <a:endParaRPr lang="en-AU" altLang="en-US" smtClean="0"/>
          </a:p>
        </p:txBody>
      </p:sp>
      <p:pic>
        <p:nvPicPr>
          <p:cNvPr id="44035" name="Content Placeholder 4" descr="zacchaeus.jpg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2133600"/>
            <a:ext cx="4581525" cy="3527425"/>
          </a:xfrm>
        </p:spPr>
      </p:pic>
      <p:sp>
        <p:nvSpPr>
          <p:cNvPr id="11268" name="Content Placeholder 3"/>
          <p:cNvSpPr>
            <a:spLocks noGrp="1"/>
          </p:cNvSpPr>
          <p:nvPr>
            <p:ph sz="half" idx="2"/>
          </p:nvPr>
        </p:nvSpPr>
        <p:spPr>
          <a:xfrm>
            <a:off x="5095875" y="2130425"/>
            <a:ext cx="3673475" cy="5251450"/>
          </a:xfrm>
        </p:spPr>
        <p:txBody>
          <a:bodyPr/>
          <a:lstStyle/>
          <a:p>
            <a:pPr>
              <a:defRPr/>
            </a:pPr>
            <a:r>
              <a:rPr lang="en-AU" altLang="en-US" dirty="0" smtClean="0">
                <a:solidFill>
                  <a:schemeClr val="bg1"/>
                </a:solidFill>
              </a:rPr>
              <a:t>Made moral call</a:t>
            </a:r>
          </a:p>
          <a:p>
            <a:pPr>
              <a:defRPr/>
            </a:pPr>
            <a:r>
              <a:rPr lang="en-AU" altLang="en-US" dirty="0" smtClean="0">
                <a:solidFill>
                  <a:schemeClr val="bg1"/>
                </a:solidFill>
              </a:rPr>
              <a:t>Saw a changed life</a:t>
            </a:r>
          </a:p>
          <a:p>
            <a:pPr>
              <a:defRPr/>
            </a:pPr>
            <a:r>
              <a:rPr lang="en-AU" altLang="en-US" dirty="0" smtClean="0">
                <a:solidFill>
                  <a:schemeClr val="bg1"/>
                </a:solidFill>
              </a:rPr>
              <a:t>Heard the words of Jesus</a:t>
            </a:r>
          </a:p>
          <a:p>
            <a:pPr>
              <a:defRPr/>
            </a:pPr>
            <a:endParaRPr lang="en-AU" altLang="en-US" dirty="0">
              <a:solidFill>
                <a:schemeClr val="bg1"/>
              </a:solidFill>
            </a:endParaRPr>
          </a:p>
          <a:p>
            <a:pPr marL="0" indent="0">
              <a:buFontTx/>
              <a:buNone/>
              <a:defRPr/>
            </a:pPr>
            <a:r>
              <a:rPr lang="en-AU" altLang="en-US" dirty="0" smtClean="0">
                <a:solidFill>
                  <a:schemeClr val="bg1"/>
                </a:solidFill>
              </a:rPr>
              <a:t>   </a:t>
            </a:r>
            <a:r>
              <a:rPr lang="en-AU" altLang="en-US" dirty="0" smtClean="0">
                <a:solidFill>
                  <a:srgbClr val="FFFF00"/>
                </a:solidFill>
              </a:rPr>
              <a:t>Luke 19:3,7,8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altLang="en-US" smtClean="0">
                <a:solidFill>
                  <a:schemeClr val="bg1"/>
                </a:solidFill>
              </a:rPr>
              <a:t>Look out for people in trees</a:t>
            </a:r>
          </a:p>
        </p:txBody>
      </p:sp>
      <p:pic>
        <p:nvPicPr>
          <p:cNvPr id="46083" name="Content Placeholder 4" descr="zacc 2 tree.jpg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7450" y="1700213"/>
            <a:ext cx="6697663" cy="48085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>
              <a:solidFill>
                <a:schemeClr val="bg1"/>
              </a:solidFill>
            </a:endParaRPr>
          </a:p>
        </p:txBody>
      </p:sp>
      <p:pic>
        <p:nvPicPr>
          <p:cNvPr id="48131" name="Content Placeholder 4" descr="zacch 3 lessons.png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260350"/>
            <a:ext cx="8351837" cy="62642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0" y="1592263"/>
            <a:ext cx="8154988" cy="4156075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336947">
              <a:buClr>
                <a:srgbClr val="000000"/>
              </a:buClr>
              <a:buSzPct val="100000"/>
              <a:defRPr/>
            </a:pPr>
            <a:r>
              <a:rPr lang="en-US" sz="3300" b="1" i="1" dirty="0">
                <a:solidFill>
                  <a:srgbClr val="FFFFFF"/>
                </a:solidFill>
                <a:latin typeface="Papyrus" panose="03070502060502030205" pitchFamily="66" charset="0"/>
                <a:ea typeface="新細明體" pitchFamily="18" charset="-120"/>
                <a:cs typeface="+mn-cs"/>
              </a:rPr>
              <a:t>1 Jesus entered Jericho and was passing through. 2 A man was there by the name of Zacchaeus; he was a chief tax collector and was wealthy. 3 He wanted to see who Jesus was, but because he was short he could not see over the crowd. 4 So he ran ahead and climbed a sycamore-fig tree to see him, since Jesus was coming that way. 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6300193" y="1106742"/>
            <a:ext cx="2659799" cy="35103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lIns="38576" tIns="19289" rIns="38576" bIns="19289"/>
          <a:lstStyle/>
          <a:p>
            <a:pPr algn="r" defTabSz="336947">
              <a:buClr>
                <a:srgbClr val="000000"/>
              </a:buClr>
              <a:buSzPct val="100000"/>
              <a:defRPr/>
            </a:pPr>
            <a:r>
              <a:rPr lang="en-AU" dirty="0">
                <a:solidFill>
                  <a:srgbClr val="FFFFFF"/>
                </a:solidFill>
                <a:effectLst>
                  <a:glow rad="101600">
                    <a:srgbClr val="FFFFFF">
                      <a:satMod val="175000"/>
                      <a:alpha val="40000"/>
                    </a:srgbClr>
                  </a:glow>
                </a:effectLst>
                <a:latin typeface="Impact" panose="020B0806030902050204" pitchFamily="34" charset="0"/>
                <a:ea typeface="新細明體" charset="-120"/>
                <a:cs typeface="+mn-cs"/>
              </a:rPr>
              <a:t>Luke 19:1-10</a:t>
            </a:r>
          </a:p>
        </p:txBody>
      </p:sp>
      <p:sp>
        <p:nvSpPr>
          <p:cNvPr id="6" name="Rectangle 5"/>
          <p:cNvSpPr/>
          <p:nvPr/>
        </p:nvSpPr>
        <p:spPr bwMode="auto">
          <a:xfrm rot="5400000">
            <a:off x="7365121" y="2904129"/>
            <a:ext cx="2838692" cy="32404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lIns="38576" tIns="19289" rIns="38576" bIns="19289"/>
          <a:lstStyle/>
          <a:p>
            <a:pPr algn="ctr" defTabSz="336947">
              <a:buClr>
                <a:srgbClr val="000000"/>
              </a:buClr>
              <a:buSzPct val="100000"/>
              <a:defRPr/>
            </a:pPr>
            <a:r>
              <a:rPr lang="en-AU" dirty="0">
                <a:solidFill>
                  <a:srgbClr val="FFFFFF"/>
                </a:solidFill>
                <a:effectLst>
                  <a:glow rad="101600">
                    <a:srgbClr val="FFFFFF">
                      <a:satMod val="175000"/>
                      <a:alpha val="40000"/>
                    </a:srgbClr>
                  </a:glow>
                </a:effectLst>
                <a:latin typeface="Impact" panose="020B0806030902050204" pitchFamily="34" charset="0"/>
                <a:ea typeface="新細明體" charset="-120"/>
                <a:cs typeface="+mn-cs"/>
              </a:rPr>
              <a:t>New International Version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Content Placeholder 4" descr="zacch 4 Luke 19 10.jpg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404664"/>
            <a:ext cx="4392613" cy="5489575"/>
          </a:xfrm>
        </p:spPr>
      </p:pic>
      <p:sp>
        <p:nvSpPr>
          <p:cNvPr id="50179" name="Content Placeholder 3"/>
          <p:cNvSpPr>
            <a:spLocks noGrp="1"/>
          </p:cNvSpPr>
          <p:nvPr>
            <p:ph sz="half" idx="2"/>
          </p:nvPr>
        </p:nvSpPr>
        <p:spPr>
          <a:xfrm>
            <a:off x="4859338" y="908050"/>
            <a:ext cx="3895725" cy="4525963"/>
          </a:xfrm>
        </p:spPr>
        <p:txBody>
          <a:bodyPr/>
          <a:lstStyle/>
          <a:p>
            <a:pPr>
              <a:buFontTx/>
              <a:buNone/>
            </a:pPr>
            <a:r>
              <a:rPr lang="en-AU" altLang="en-US" sz="3200" b="1" dirty="0" smtClean="0">
                <a:solidFill>
                  <a:schemeClr val="bg1"/>
                </a:solidFill>
              </a:rPr>
              <a:t>Luke </a:t>
            </a:r>
            <a:r>
              <a:rPr lang="en-AU" altLang="en-US" sz="3200" b="1" dirty="0" smtClean="0">
                <a:solidFill>
                  <a:schemeClr val="bg1"/>
                </a:solidFill>
              </a:rPr>
              <a:t>19:10</a:t>
            </a:r>
          </a:p>
          <a:p>
            <a:pPr>
              <a:buFontTx/>
              <a:buChar char="•"/>
            </a:pPr>
            <a:r>
              <a:rPr lang="en-AU" altLang="en-US" sz="3200" b="1" dirty="0">
                <a:solidFill>
                  <a:schemeClr val="bg1"/>
                </a:solidFill>
              </a:rPr>
              <a:t> </a:t>
            </a:r>
            <a:r>
              <a:rPr lang="en-AU" altLang="en-US" dirty="0">
                <a:solidFill>
                  <a:schemeClr val="bg1"/>
                </a:solidFill>
              </a:rPr>
              <a:t>Are you </a:t>
            </a:r>
            <a:r>
              <a:rPr lang="en-AU" altLang="en-US" dirty="0" smtClean="0">
                <a:solidFill>
                  <a:schemeClr val="bg1"/>
                </a:solidFill>
              </a:rPr>
              <a:t>lost?</a:t>
            </a:r>
            <a:endParaRPr lang="en-AU" alt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AU" altLang="en-US" dirty="0" smtClean="0">
              <a:solidFill>
                <a:schemeClr val="bg1"/>
              </a:solidFill>
            </a:endParaRPr>
          </a:p>
          <a:p>
            <a:r>
              <a:rPr lang="en-AU" altLang="en-US" dirty="0" smtClean="0">
                <a:solidFill>
                  <a:schemeClr val="bg1"/>
                </a:solidFill>
              </a:rPr>
              <a:t>Who are we praying for?</a:t>
            </a:r>
          </a:p>
          <a:p>
            <a:endParaRPr lang="en-AU" altLang="en-US" dirty="0" smtClean="0">
              <a:solidFill>
                <a:schemeClr val="bg1"/>
              </a:solidFill>
            </a:endParaRPr>
          </a:p>
          <a:p>
            <a:r>
              <a:rPr lang="en-AU" altLang="en-US" dirty="0" smtClean="0">
                <a:solidFill>
                  <a:schemeClr val="bg1"/>
                </a:solidFill>
              </a:rPr>
              <a:t>Who are we pointing to Jesus?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0" y="1592263"/>
            <a:ext cx="8154988" cy="3648075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336947">
              <a:buClr>
                <a:srgbClr val="000000"/>
              </a:buClr>
              <a:buSzPct val="100000"/>
              <a:defRPr/>
            </a:pPr>
            <a:r>
              <a:rPr lang="en-US" sz="3300" b="1" i="1" dirty="0">
                <a:solidFill>
                  <a:srgbClr val="FFFFFF"/>
                </a:solidFill>
                <a:latin typeface="Papyrus" panose="03070502060502030205" pitchFamily="66" charset="0"/>
                <a:ea typeface="新細明體" pitchFamily="18" charset="-120"/>
                <a:cs typeface="+mn-cs"/>
              </a:rPr>
              <a:t>5 When Jesus reached the spot, he looked up and said to him, “Zacchaeus, come down immediately. I must stay at your house today.” 6 So he came down at once and welcomed him gladly. 7  All the people saw this and began to mutter, “He has gone to be the guest of a sinner.”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6300193" y="1106742"/>
            <a:ext cx="2659799" cy="35103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lIns="38576" tIns="19289" rIns="38576" bIns="19289"/>
          <a:lstStyle/>
          <a:p>
            <a:pPr algn="r" defTabSz="336947">
              <a:buClr>
                <a:srgbClr val="000000"/>
              </a:buClr>
              <a:buSzPct val="100000"/>
              <a:defRPr/>
            </a:pPr>
            <a:r>
              <a:rPr lang="en-AU" dirty="0">
                <a:solidFill>
                  <a:srgbClr val="FFFFFF"/>
                </a:solidFill>
                <a:effectLst>
                  <a:glow rad="101600">
                    <a:srgbClr val="FFFFFF">
                      <a:satMod val="175000"/>
                      <a:alpha val="40000"/>
                    </a:srgbClr>
                  </a:glow>
                </a:effectLst>
                <a:latin typeface="Impact" panose="020B0806030902050204" pitchFamily="34" charset="0"/>
                <a:ea typeface="新細明體" charset="-120"/>
                <a:cs typeface="+mn-cs"/>
              </a:rPr>
              <a:t>Luke 19:1-10</a:t>
            </a:r>
          </a:p>
        </p:txBody>
      </p:sp>
      <p:sp>
        <p:nvSpPr>
          <p:cNvPr id="6" name="Rectangle 5"/>
          <p:cNvSpPr/>
          <p:nvPr/>
        </p:nvSpPr>
        <p:spPr bwMode="auto">
          <a:xfrm rot="5400000">
            <a:off x="7365121" y="2904129"/>
            <a:ext cx="2838692" cy="32404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lIns="38576" tIns="19289" rIns="38576" bIns="19289"/>
          <a:lstStyle/>
          <a:p>
            <a:pPr algn="ctr" defTabSz="336947">
              <a:buClr>
                <a:srgbClr val="000000"/>
              </a:buClr>
              <a:buSzPct val="100000"/>
              <a:defRPr/>
            </a:pPr>
            <a:r>
              <a:rPr lang="en-AU" dirty="0">
                <a:solidFill>
                  <a:srgbClr val="FFFFFF"/>
                </a:solidFill>
                <a:effectLst>
                  <a:glow rad="101600">
                    <a:srgbClr val="FFFFFF">
                      <a:satMod val="175000"/>
                      <a:alpha val="40000"/>
                    </a:srgbClr>
                  </a:glow>
                </a:effectLst>
                <a:latin typeface="Impact" panose="020B0806030902050204" pitchFamily="34" charset="0"/>
                <a:ea typeface="新細明體" charset="-120"/>
                <a:cs typeface="+mn-cs"/>
              </a:rPr>
              <a:t>New International Version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0" y="1484313"/>
            <a:ext cx="8154988" cy="4664075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336947">
              <a:buClr>
                <a:srgbClr val="000000"/>
              </a:buClr>
              <a:buSzPct val="100000"/>
              <a:defRPr/>
            </a:pPr>
            <a:r>
              <a:rPr lang="en-US" sz="3300" b="1" i="1" dirty="0">
                <a:solidFill>
                  <a:srgbClr val="FFFFFF"/>
                </a:solidFill>
                <a:latin typeface="Papyrus" panose="03070502060502030205" pitchFamily="66" charset="0"/>
                <a:ea typeface="新細明體" pitchFamily="18" charset="-120"/>
                <a:cs typeface="+mn-cs"/>
              </a:rPr>
              <a:t>8  But Zacchaeus stood up and said to the Lord, “Look, Lord! Here and now I give half of my possessions to the poor, and if I have cheated anybody out of anything, I will pay back four times the amount.” 9 Jesus said to him, “Today salvation has come to this house, because this man, too, is a son of Abraham. 10 For the Son of Man came to seek and to save the lost.”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6300193" y="1106742"/>
            <a:ext cx="2659799" cy="35103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lIns="38576" tIns="19289" rIns="38576" bIns="19289"/>
          <a:lstStyle/>
          <a:p>
            <a:pPr algn="r" defTabSz="336947">
              <a:buClr>
                <a:srgbClr val="000000"/>
              </a:buClr>
              <a:buSzPct val="100000"/>
              <a:defRPr/>
            </a:pPr>
            <a:r>
              <a:rPr lang="en-AU" dirty="0">
                <a:solidFill>
                  <a:srgbClr val="FFFFFF"/>
                </a:solidFill>
                <a:effectLst>
                  <a:glow rad="101600">
                    <a:srgbClr val="FFFFFF">
                      <a:satMod val="175000"/>
                      <a:alpha val="40000"/>
                    </a:srgbClr>
                  </a:glow>
                </a:effectLst>
                <a:latin typeface="Impact" panose="020B0806030902050204" pitchFamily="34" charset="0"/>
                <a:ea typeface="新細明體" charset="-120"/>
                <a:cs typeface="+mn-cs"/>
              </a:rPr>
              <a:t>Luke 19:1-10</a:t>
            </a:r>
          </a:p>
        </p:txBody>
      </p:sp>
      <p:sp>
        <p:nvSpPr>
          <p:cNvPr id="6" name="Rectangle 5"/>
          <p:cNvSpPr/>
          <p:nvPr/>
        </p:nvSpPr>
        <p:spPr bwMode="auto">
          <a:xfrm rot="5400000">
            <a:off x="7365121" y="2904129"/>
            <a:ext cx="2838692" cy="32404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lIns="38576" tIns="19289" rIns="38576" bIns="19289"/>
          <a:lstStyle/>
          <a:p>
            <a:pPr algn="ctr" defTabSz="336947">
              <a:buClr>
                <a:srgbClr val="000000"/>
              </a:buClr>
              <a:buSzPct val="100000"/>
              <a:defRPr/>
            </a:pPr>
            <a:r>
              <a:rPr lang="en-AU" dirty="0">
                <a:solidFill>
                  <a:srgbClr val="FFFFFF"/>
                </a:solidFill>
                <a:effectLst>
                  <a:glow rad="101600">
                    <a:srgbClr val="FFFFFF">
                      <a:satMod val="175000"/>
                      <a:alpha val="40000"/>
                    </a:srgbClr>
                  </a:glow>
                </a:effectLst>
                <a:latin typeface="Impact" panose="020B0806030902050204" pitchFamily="34" charset="0"/>
                <a:ea typeface="新細明體" charset="-120"/>
                <a:cs typeface="+mn-cs"/>
              </a:rPr>
              <a:t>New International Version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LiturgyTools.net: Pictures for Palm Sunday (the 6th Sunday of Lent), Year 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916113"/>
            <a:ext cx="7477125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4" descr="Palm Sunday at Home With Blessing of Palms - St Mary Magdalene, Enfiel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260350"/>
            <a:ext cx="3471862" cy="195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836613"/>
            <a:ext cx="8450263" cy="47529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altLang="en-US" smtClean="0">
                <a:solidFill>
                  <a:schemeClr val="bg1"/>
                </a:solidFill>
              </a:rPr>
              <a:t>Zacchaeus</a:t>
            </a:r>
            <a:endParaRPr lang="en-AU" altLang="en-US" smtClean="0"/>
          </a:p>
        </p:txBody>
      </p:sp>
      <p:pic>
        <p:nvPicPr>
          <p:cNvPr id="23555" name="Content Placeholder 4" descr="zacchaeus.jpg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2133600"/>
            <a:ext cx="4581525" cy="3527425"/>
          </a:xfrm>
        </p:spPr>
      </p:pic>
      <p:sp>
        <p:nvSpPr>
          <p:cNvPr id="7172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2060575"/>
            <a:ext cx="3673475" cy="4525963"/>
          </a:xfrm>
        </p:spPr>
        <p:txBody>
          <a:bodyPr/>
          <a:lstStyle/>
          <a:p>
            <a:pPr>
              <a:defRPr/>
            </a:pPr>
            <a:r>
              <a:rPr lang="en-AU" altLang="en-US" dirty="0" smtClean="0">
                <a:solidFill>
                  <a:schemeClr val="bg1"/>
                </a:solidFill>
              </a:rPr>
              <a:t>Chief Tax Collector</a:t>
            </a:r>
          </a:p>
          <a:p>
            <a:pPr>
              <a:defRPr/>
            </a:pPr>
            <a:endParaRPr lang="en-AU" altLang="en-US" dirty="0" smtClean="0">
              <a:solidFill>
                <a:schemeClr val="bg1"/>
              </a:solidFill>
            </a:endParaRPr>
          </a:p>
          <a:p>
            <a:pPr marL="0" indent="0">
              <a:buFontTx/>
              <a:buNone/>
              <a:defRPr/>
            </a:pPr>
            <a:r>
              <a:rPr lang="en-AU" altLang="en-US" dirty="0">
                <a:solidFill>
                  <a:schemeClr val="bg1"/>
                </a:solidFill>
              </a:rPr>
              <a:t> </a:t>
            </a:r>
            <a:r>
              <a:rPr lang="en-AU" altLang="en-US" dirty="0" smtClean="0">
                <a:solidFill>
                  <a:schemeClr val="bg1"/>
                </a:solidFill>
              </a:rPr>
              <a:t>    </a:t>
            </a:r>
            <a:r>
              <a:rPr lang="en-AU" altLang="en-US" dirty="0" smtClean="0">
                <a:solidFill>
                  <a:srgbClr val="FFFF00"/>
                </a:solidFill>
              </a:rPr>
              <a:t>Luke 19:2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altLang="en-US" smtClean="0">
                <a:solidFill>
                  <a:schemeClr val="bg1"/>
                </a:solidFill>
              </a:rPr>
              <a:t>Zacchaeus</a:t>
            </a:r>
            <a:endParaRPr lang="en-AU" altLang="en-US" smtClean="0"/>
          </a:p>
        </p:txBody>
      </p:sp>
      <p:pic>
        <p:nvPicPr>
          <p:cNvPr id="25603" name="Content Placeholder 4" descr="zacchaeus.jpg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2133600"/>
            <a:ext cx="4581525" cy="3527425"/>
          </a:xfrm>
        </p:spPr>
      </p:pic>
      <p:sp>
        <p:nvSpPr>
          <p:cNvPr id="7172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2060575"/>
            <a:ext cx="3673475" cy="4525963"/>
          </a:xfrm>
        </p:spPr>
        <p:txBody>
          <a:bodyPr/>
          <a:lstStyle/>
          <a:p>
            <a:pPr>
              <a:defRPr/>
            </a:pPr>
            <a:r>
              <a:rPr lang="en-AU" altLang="en-US" dirty="0" smtClean="0">
                <a:solidFill>
                  <a:schemeClr val="bg1"/>
                </a:solidFill>
              </a:rPr>
              <a:t>Chief Tax Collector</a:t>
            </a:r>
          </a:p>
          <a:p>
            <a:pPr>
              <a:defRPr/>
            </a:pPr>
            <a:r>
              <a:rPr lang="en-AU" altLang="en-US" dirty="0" smtClean="0">
                <a:solidFill>
                  <a:schemeClr val="bg1"/>
                </a:solidFill>
              </a:rPr>
              <a:t>Wealthy</a:t>
            </a:r>
          </a:p>
          <a:p>
            <a:pPr>
              <a:defRPr/>
            </a:pPr>
            <a:endParaRPr lang="en-AU" altLang="en-US" dirty="0" smtClean="0">
              <a:solidFill>
                <a:schemeClr val="bg1"/>
              </a:solidFill>
            </a:endParaRPr>
          </a:p>
          <a:p>
            <a:pPr marL="0" indent="0">
              <a:buFontTx/>
              <a:buNone/>
              <a:defRPr/>
            </a:pPr>
            <a:r>
              <a:rPr lang="en-AU" altLang="en-US" dirty="0" smtClean="0">
                <a:solidFill>
                  <a:srgbClr val="FFFF00"/>
                </a:solidFill>
              </a:rPr>
              <a:t>      Luke 19:2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altLang="en-US" smtClean="0">
                <a:solidFill>
                  <a:schemeClr val="bg1"/>
                </a:solidFill>
              </a:rPr>
              <a:t>Zacchaeus</a:t>
            </a:r>
            <a:endParaRPr lang="en-AU" altLang="en-US" smtClean="0"/>
          </a:p>
        </p:txBody>
      </p:sp>
      <p:pic>
        <p:nvPicPr>
          <p:cNvPr id="27651" name="Content Placeholder 4" descr="zacchaeus.jpg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2133600"/>
            <a:ext cx="4581525" cy="3527425"/>
          </a:xfrm>
        </p:spPr>
      </p:pic>
      <p:sp>
        <p:nvSpPr>
          <p:cNvPr id="7172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2060575"/>
            <a:ext cx="3673475" cy="4525963"/>
          </a:xfrm>
        </p:spPr>
        <p:txBody>
          <a:bodyPr/>
          <a:lstStyle/>
          <a:p>
            <a:pPr>
              <a:defRPr/>
            </a:pPr>
            <a:r>
              <a:rPr lang="en-AU" altLang="en-US" dirty="0" smtClean="0">
                <a:solidFill>
                  <a:schemeClr val="bg1"/>
                </a:solidFill>
              </a:rPr>
              <a:t>Chief Tax Collector</a:t>
            </a:r>
          </a:p>
          <a:p>
            <a:pPr>
              <a:defRPr/>
            </a:pPr>
            <a:r>
              <a:rPr lang="en-AU" altLang="en-US" dirty="0" smtClean="0">
                <a:solidFill>
                  <a:schemeClr val="bg1"/>
                </a:solidFill>
              </a:rPr>
              <a:t>Wealthy</a:t>
            </a:r>
          </a:p>
          <a:p>
            <a:pPr>
              <a:defRPr/>
            </a:pPr>
            <a:r>
              <a:rPr lang="en-AU" altLang="en-US" dirty="0" smtClean="0">
                <a:solidFill>
                  <a:schemeClr val="bg1"/>
                </a:solidFill>
              </a:rPr>
              <a:t>Short in height</a:t>
            </a:r>
          </a:p>
          <a:p>
            <a:pPr>
              <a:defRPr/>
            </a:pPr>
            <a:endParaRPr lang="en-AU" altLang="en-US" dirty="0" smtClean="0">
              <a:solidFill>
                <a:schemeClr val="bg1"/>
              </a:solidFill>
            </a:endParaRPr>
          </a:p>
          <a:p>
            <a:pPr marL="0" indent="0">
              <a:buFontTx/>
              <a:buNone/>
              <a:defRPr/>
            </a:pPr>
            <a:r>
              <a:rPr lang="en-AU" altLang="en-US" dirty="0" smtClean="0">
                <a:solidFill>
                  <a:srgbClr val="FFFF00"/>
                </a:solidFill>
              </a:rPr>
              <a:t>     Luke 19:3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3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華康新儷粗黑"/>
        <a:ea typeface="華康新儷粗黑"/>
        <a:cs typeface=""/>
      </a:majorFont>
      <a:minorFont>
        <a:latin typeface="標楷體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  <a:ea typeface="新細明體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  <a:ea typeface="新細明體" charset="-12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1765</TotalTime>
  <Words>225</Words>
  <Application>Microsoft Office PowerPoint</Application>
  <PresentationFormat>On-screen Show (4:3)</PresentationFormat>
  <Paragraphs>99</Paragraphs>
  <Slides>20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Papyrus</vt:lpstr>
      <vt:lpstr>新細明體</vt:lpstr>
      <vt:lpstr>Impact</vt:lpstr>
      <vt:lpstr>標楷體</vt:lpstr>
      <vt:lpstr>Times New Roman</vt:lpstr>
      <vt:lpstr>華康新儷粗黑</vt:lpstr>
      <vt:lpstr>Arial</vt:lpstr>
      <vt:lpstr>Arial Unicode MS</vt:lpstr>
      <vt:lpstr>Default Design</vt:lpstr>
      <vt:lpstr>23_Office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Zacchaeus</vt:lpstr>
      <vt:lpstr>Zacchaeus</vt:lpstr>
      <vt:lpstr>Zacchaeus</vt:lpstr>
      <vt:lpstr>Zacchaeus</vt:lpstr>
      <vt:lpstr>Jesus</vt:lpstr>
      <vt:lpstr>Jesus</vt:lpstr>
      <vt:lpstr>Jesus</vt:lpstr>
      <vt:lpstr>Jesus</vt:lpstr>
      <vt:lpstr>Jesus</vt:lpstr>
      <vt:lpstr>Zacchaeus</vt:lpstr>
      <vt:lpstr>People watching on</vt:lpstr>
      <vt:lpstr>Look out for people in trees</vt:lpstr>
      <vt:lpstr>PowerPoint Presentation</vt:lpstr>
      <vt:lpstr>PowerPoint Presentation</vt:lpstr>
    </vt:vector>
  </TitlesOfParts>
  <Company>Compassion For India, Inc.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Ron Lawrence</dc:creator>
  <cp:lastModifiedBy>Peter &amp; Kay</cp:lastModifiedBy>
  <cp:revision>122</cp:revision>
  <cp:lastPrinted>2021-03-23T10:24:52Z</cp:lastPrinted>
  <dcterms:created xsi:type="dcterms:W3CDTF">2007-07-31T23:56:22Z</dcterms:created>
  <dcterms:modified xsi:type="dcterms:W3CDTF">2021-03-25T09:32:36Z</dcterms:modified>
</cp:coreProperties>
</file>