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4" r:id="rId8"/>
    <p:sldId id="261" r:id="rId9"/>
    <p:sldId id="265" r:id="rId10"/>
    <p:sldId id="266" r:id="rId11"/>
    <p:sldId id="262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2C16C8A-DFBB-4A22-8B22-F921AC920854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831A7D8-6F59-4861-9D4B-E5EF19B655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646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600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28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914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564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7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932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87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683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97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745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447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2E834-1630-4124-8B8D-59DE82A9AEF3}" type="datetimeFigureOut">
              <a:rPr lang="en-AU" smtClean="0"/>
              <a:t>11/05/2023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70DE6-8DF0-436E-9BB2-8BF027AA375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287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753475" y="3192590"/>
            <a:ext cx="2914650" cy="290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 descr="flow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314450"/>
            <a:ext cx="3343850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55347" y="1106650"/>
            <a:ext cx="10212778" cy="4987637"/>
          </a:xfrm>
          <a:prstGeom prst="rect">
            <a:avLst/>
          </a:prstGeom>
          <a:noFill/>
          <a:ln w="57150" algn="ctr">
            <a:solidFill>
              <a:srgbClr val="B40C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 </a:t>
            </a:r>
            <a:r>
              <a:rPr kumimoji="0" lang="en-AU" altLang="en-US" sz="4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Mother’s Day 2023</a:t>
            </a:r>
            <a:endParaRPr kumimoji="0" lang="en-AU" altLang="en-US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2FF162"/>
                </a:solidFill>
                <a:effectLst/>
                <a:latin typeface="Bookman Old Style" panose="02050604050505020204" pitchFamily="18" charset="0"/>
              </a:rPr>
              <a:t>      Love</a:t>
            </a: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 spoken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</a:t>
            </a:r>
            <a:r>
              <a:rPr lang="en-AU" altLang="en-US" sz="4800" b="1" dirty="0" smtClean="0">
                <a:solidFill>
                  <a:srgbClr val="FF9900"/>
                </a:solidFill>
                <a:latin typeface="Bookman Old Style" panose="02050604050505020204" pitchFamily="18" charset="0"/>
              </a:rPr>
              <a:t>J</a:t>
            </a: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anose="02050604050505020204" pitchFamily="18" charset="0"/>
              </a:rPr>
              <a:t>oy</a:t>
            </a: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 chosen here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 </a:t>
            </a: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Grace</a:t>
            </a:r>
            <a:r>
              <a:rPr kumimoji="0" lang="en-AU" altLang="en-US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 given here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83" y="365125"/>
            <a:ext cx="11732821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Stains and brokenness </a:t>
            </a:r>
            <a:b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through relationships</a:t>
            </a:r>
            <a:endParaRPr lang="en-AU" b="1" dirty="0">
              <a:solidFill>
                <a:schemeClr val="accent2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62664" y="33418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24150" y="4163396"/>
            <a:ext cx="6096000" cy="1414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marR="190500">
              <a:lnSpc>
                <a:spcPct val="119000"/>
              </a:lnSpc>
              <a:spcAft>
                <a:spcPts val="600"/>
              </a:spcAft>
            </a:pPr>
            <a:r>
              <a:rPr lang="en-AU" kern="1400" dirty="0">
                <a:solidFill>
                  <a:srgbClr val="000000"/>
                </a:solidFill>
                <a:latin typeface="Verdana" panose="020B0604030504040204" pitchFamily="34" charset="0"/>
              </a:rPr>
              <a:t>2 Corinthians 13:14 </a:t>
            </a:r>
            <a:r>
              <a:rPr lang="en-AU" sz="800" kern="1400" baseline="30000" dirty="0">
                <a:solidFill>
                  <a:srgbClr val="0000FF"/>
                </a:solidFill>
                <a:latin typeface="Verdana" panose="020B0604030504040204" pitchFamily="34" charset="0"/>
              </a:rPr>
              <a:t>  </a:t>
            </a:r>
            <a:r>
              <a:rPr lang="en-AU" kern="1400" dirty="0">
                <a:solidFill>
                  <a:srgbClr val="000000"/>
                </a:solidFill>
                <a:latin typeface="Verdana" panose="020B0604030504040204" pitchFamily="34" charset="0"/>
              </a:rPr>
              <a:t>May the </a:t>
            </a:r>
            <a:r>
              <a:rPr lang="en-AU" b="1" kern="1400" dirty="0">
                <a:solidFill>
                  <a:srgbClr val="00B0F0"/>
                </a:solidFill>
                <a:latin typeface="Verdana" panose="020B0604030504040204" pitchFamily="34" charset="0"/>
              </a:rPr>
              <a:t>grace of the Lord Jesus Christ</a:t>
            </a:r>
            <a:r>
              <a:rPr lang="en-AU" kern="1400" dirty="0">
                <a:solidFill>
                  <a:srgbClr val="000000"/>
                </a:solidFill>
                <a:latin typeface="Verdana" panose="020B0604030504040204" pitchFamily="34" charset="0"/>
              </a:rPr>
              <a:t>,  and the love of God, and the fellowship of  the Holy Spirit be with you all</a:t>
            </a:r>
            <a:endParaRPr lang="en-AU" sz="1400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AU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A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151" name="Picture 7" descr="1047952174503522494816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406810" y="-8965622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502" y="2449731"/>
            <a:ext cx="2379023" cy="17842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08960" y="2614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kern="1400" dirty="0">
                <a:solidFill>
                  <a:srgbClr val="000000"/>
                </a:solidFill>
                <a:latin typeface="Verdana" panose="020B0604030504040204" pitchFamily="34" charset="0"/>
              </a:rPr>
              <a:t>1 John 1:9   </a:t>
            </a:r>
            <a:r>
              <a:rPr lang="en-AU" dirty="0" smtClean="0">
                <a:solidFill>
                  <a:prstClr val="black"/>
                </a:solidFill>
                <a:latin typeface="Verdana" panose="020B0604030504040204" pitchFamily="34" charset="0"/>
              </a:rPr>
              <a:t>If </a:t>
            </a:r>
            <a:r>
              <a:rPr lang="en-AU" dirty="0">
                <a:solidFill>
                  <a:prstClr val="black"/>
                </a:solidFill>
                <a:latin typeface="Verdana" panose="020B0604030504040204" pitchFamily="34" charset="0"/>
              </a:rPr>
              <a:t>we confess our sins, </a:t>
            </a:r>
            <a:r>
              <a:rPr lang="en-AU" dirty="0" smtClean="0">
                <a:solidFill>
                  <a:prstClr val="black"/>
                </a:solidFill>
                <a:latin typeface="Verdana" panose="020B0604030504040204" pitchFamily="34" charset="0"/>
              </a:rPr>
              <a:t>God </a:t>
            </a:r>
            <a:r>
              <a:rPr lang="en-AU" dirty="0">
                <a:solidFill>
                  <a:prstClr val="black"/>
                </a:solidFill>
                <a:latin typeface="Verdana" panose="020B0604030504040204" pitchFamily="34" charset="0"/>
              </a:rPr>
              <a:t>is faithful and just and will forgive us our sins and purify us from all unrighteousness</a:t>
            </a:r>
            <a:endParaRPr lang="en-AU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26919" y="1033153"/>
            <a:ext cx="1097231" cy="203068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44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24437" y="4083430"/>
            <a:ext cx="2143125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74" y="4144766"/>
            <a:ext cx="2143125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C12FB0"/>
                </a:solidFill>
                <a:latin typeface="Bookman Old Style" panose="02050604050505020204" pitchFamily="18" charset="0"/>
              </a:rPr>
              <a:t>Gift Bags</a:t>
            </a:r>
            <a:endParaRPr lang="en-AU" b="1" dirty="0">
              <a:solidFill>
                <a:srgbClr val="C12FB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Factory Directly Wholesale Sterile White Cotton Balls - China 100% Pure  Cotton Ball, Absorbent Would Treatment | Made-in-China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7" y="1936871"/>
            <a:ext cx="1652970" cy="165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ilk Chocolate Foiled Red Hearts 7 piece - I Luv Lollie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6" y="1931028"/>
            <a:ext cx="1966603" cy="196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23850" y="4144766"/>
            <a:ext cx="6843712" cy="2238375"/>
          </a:xfrm>
          <a:prstGeom prst="rect">
            <a:avLst/>
          </a:prstGeom>
          <a:noFill/>
          <a:ln w="57150" algn="ctr">
            <a:solidFill>
              <a:srgbClr val="B40CA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altLang="en-US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</a:t>
            </a:r>
            <a:r>
              <a:rPr kumimoji="0" lang="en-AU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Mother’s Day 2023</a:t>
            </a:r>
            <a:endParaRPr kumimoji="0" lang="en-AU" alt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2FF162"/>
                </a:solidFill>
                <a:effectLst/>
                <a:latin typeface="Bookman Old Style" panose="02050604050505020204" pitchFamily="18" charset="0"/>
              </a:rPr>
              <a:t>Love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 spoken here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               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anose="02050604050505020204" pitchFamily="18" charset="0"/>
              </a:rPr>
              <a:t>Joy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 chosen here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  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Grace</a:t>
            </a:r>
            <a:r>
              <a:rPr kumimoji="0" lang="en-AU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is given here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9" name="Picture 13" descr="Mckenzie's Bi Carb So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750">
            <a:off x="8863789" y="1318844"/>
            <a:ext cx="2482417" cy="248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 descr="Minties invented by Sweetacres - Australian food history time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4113" name="Picture 17" descr="Need something lighter | The Scrapbook House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97" y="1823529"/>
            <a:ext cx="2381250" cy="170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429500" y="4397870"/>
            <a:ext cx="4662488" cy="1627392"/>
          </a:xfrm>
          <a:prstGeom prst="rect">
            <a:avLst/>
          </a:prstGeom>
          <a:solidFill>
            <a:srgbClr val="FFFFE6"/>
          </a:solidFill>
          <a:ln w="57150" algn="ctr">
            <a:solidFill>
              <a:srgbClr val="B40CA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2FF162"/>
                </a:solidFill>
                <a:effectLst/>
                <a:latin typeface="Bookman Old Style" panose="02050604050505020204" pitchFamily="18" charset="0"/>
              </a:rPr>
              <a:t>   </a:t>
            </a: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1200" b="1" dirty="0">
                <a:solidFill>
                  <a:srgbClr val="2FF162"/>
                </a:solidFill>
                <a:latin typeface="Bookman Old Style" panose="02050604050505020204" pitchFamily="18" charset="0"/>
              </a:rPr>
              <a:t> </a:t>
            </a:r>
            <a:r>
              <a:rPr lang="en-AU" altLang="en-US" sz="1200" b="1" dirty="0" smtClean="0">
                <a:solidFill>
                  <a:srgbClr val="2FF162"/>
                </a:solidFill>
                <a:latin typeface="Bookman Old Style" panose="020506040505050202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2FF162"/>
                </a:solidFill>
                <a:effectLst/>
                <a:latin typeface="Bookman Old Style" panose="02050604050505020204" pitchFamily="18" charset="0"/>
              </a:rPr>
              <a:t>Love</a:t>
            </a: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Ephesians 4:15   Speaking the truth in love  we will in all things   </a:t>
            </a: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  grow up into him who is the Head, that is, Christ. </a:t>
            </a: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Bookman Old Style" panose="02050604050505020204" pitchFamily="18" charset="0"/>
              </a:rPr>
              <a:t>  Joy</a:t>
            </a: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</a:t>
            </a:r>
            <a:r>
              <a:rPr kumimoji="0" lang="en-AU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Psalm 5: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11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You have made known to me the path of life;  you will </a:t>
            </a: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fill me with joy in your presence,  with eternal pleasures at your right hand.</a:t>
            </a: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Bookman Old Style" panose="02050604050505020204" pitchFamily="18" charset="0"/>
              </a:rPr>
              <a:t>  Grace</a:t>
            </a:r>
            <a:r>
              <a:rPr kumimoji="0" lang="en-AU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  </a:t>
            </a:r>
            <a:r>
              <a:rPr kumimoji="0" lang="en-AU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2 Corinthians 13:14 </a:t>
            </a:r>
            <a:r>
              <a:rPr kumimoji="0" lang="en-US" altLang="en-US" sz="800" b="0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anose="020B0604030504040204" pitchFamily="34" charset="0"/>
              </a:rPr>
              <a:t>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May the grace of the Lord Jesus Christ,  and </a:t>
            </a:r>
          </a:p>
          <a:p>
            <a:pPr marL="0" marR="47625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8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love of God, and the fellowship of  the Holy Spirit be with you all</a:t>
            </a: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8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Love is spoken here</a:t>
            </a:r>
            <a:endParaRPr lang="en-A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AutoShape 6" descr="Free Heart Shape Transparent, Download Free Heart Shape Transparent png  images,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1525" y="169068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aseline="30000" dirty="0"/>
              <a:t>	</a:t>
            </a:r>
            <a:r>
              <a:rPr lang="en-AU" baseline="30000" dirty="0" smtClean="0">
                <a:latin typeface="Bookman Old Style" panose="02050604050505020204" pitchFamily="18" charset="0"/>
              </a:rPr>
              <a:t>1Corinthians 13:4-8       </a:t>
            </a:r>
            <a:r>
              <a:rPr lang="en-AU" sz="4000" dirty="0" smtClean="0">
                <a:latin typeface="Bookman Old Style" panose="02050604050505020204" pitchFamily="18" charset="0"/>
              </a:rPr>
              <a:t>Love </a:t>
            </a:r>
            <a:r>
              <a:rPr lang="en-AU" sz="4000" dirty="0">
                <a:latin typeface="Bookman Old Style" panose="02050604050505020204" pitchFamily="18" charset="0"/>
              </a:rPr>
              <a:t>is patient, love is kind. </a:t>
            </a:r>
            <a:r>
              <a:rPr lang="en-AU" sz="4000" dirty="0" smtClean="0">
                <a:latin typeface="Bookman Old Style" panose="02050604050505020204" pitchFamily="18" charset="0"/>
              </a:rPr>
              <a:t>           It </a:t>
            </a:r>
            <a:r>
              <a:rPr lang="en-AU" sz="4000" dirty="0">
                <a:latin typeface="Bookman Old Style" panose="02050604050505020204" pitchFamily="18" charset="0"/>
              </a:rPr>
              <a:t>does not envy, it does not boast, it is not proud. </a:t>
            </a:r>
            <a:r>
              <a:rPr lang="en-AU" sz="4000" dirty="0" smtClean="0">
                <a:latin typeface="Bookman Old Style" panose="02050604050505020204" pitchFamily="18" charset="0"/>
              </a:rPr>
              <a:t>It </a:t>
            </a:r>
            <a:r>
              <a:rPr lang="en-AU" sz="4000" dirty="0">
                <a:latin typeface="Bookman Old Style" panose="02050604050505020204" pitchFamily="18" charset="0"/>
              </a:rPr>
              <a:t>is not rude, it is not self-seeking, </a:t>
            </a:r>
            <a:r>
              <a:rPr lang="en-AU" sz="4000" dirty="0" smtClean="0">
                <a:latin typeface="Bookman Old Style" panose="02050604050505020204" pitchFamily="18" charset="0"/>
              </a:rPr>
              <a:t> it </a:t>
            </a:r>
            <a:r>
              <a:rPr lang="en-AU" sz="4000" dirty="0">
                <a:latin typeface="Bookman Old Style" panose="02050604050505020204" pitchFamily="18" charset="0"/>
              </a:rPr>
              <a:t>is not easily angered, it keeps no record of wrongs. </a:t>
            </a:r>
            <a:r>
              <a:rPr lang="en-AU" sz="4000" dirty="0" smtClean="0">
                <a:latin typeface="Bookman Old Style" panose="02050604050505020204" pitchFamily="18" charset="0"/>
              </a:rPr>
              <a:t>Love </a:t>
            </a:r>
            <a:r>
              <a:rPr lang="en-AU" sz="4000" dirty="0">
                <a:latin typeface="Bookman Old Style" panose="02050604050505020204" pitchFamily="18" charset="0"/>
              </a:rPr>
              <a:t>does not delight in evil but rejoices with the truth. </a:t>
            </a:r>
            <a:r>
              <a:rPr lang="en-AU" sz="4000" dirty="0" smtClean="0">
                <a:latin typeface="Bookman Old Style" panose="02050604050505020204" pitchFamily="18" charset="0"/>
              </a:rPr>
              <a:t>It </a:t>
            </a:r>
            <a:r>
              <a:rPr lang="en-AU" sz="4000" dirty="0">
                <a:latin typeface="Bookman Old Style" panose="02050604050505020204" pitchFamily="18" charset="0"/>
              </a:rPr>
              <a:t>always protects, always trusts, always hopes, </a:t>
            </a:r>
            <a:r>
              <a:rPr lang="en-AU" sz="4000" dirty="0" smtClean="0">
                <a:latin typeface="Bookman Old Style" panose="02050604050505020204" pitchFamily="18" charset="0"/>
              </a:rPr>
              <a:t>               always </a:t>
            </a:r>
            <a:r>
              <a:rPr lang="en-AU" sz="4000" dirty="0">
                <a:latin typeface="Bookman Old Style" panose="02050604050505020204" pitchFamily="18" charset="0"/>
              </a:rPr>
              <a:t>perseveres. </a:t>
            </a:r>
            <a:r>
              <a:rPr lang="en-AU" sz="4000" dirty="0" smtClean="0">
                <a:latin typeface="Bookman Old Style" panose="02050604050505020204" pitchFamily="18" charset="0"/>
              </a:rPr>
              <a:t>Love </a:t>
            </a:r>
            <a:r>
              <a:rPr lang="en-AU" sz="4000" dirty="0">
                <a:latin typeface="Bookman Old Style" panose="02050604050505020204" pitchFamily="18" charset="0"/>
              </a:rPr>
              <a:t>never fails. </a:t>
            </a:r>
          </a:p>
        </p:txBody>
      </p:sp>
      <p:pic>
        <p:nvPicPr>
          <p:cNvPr id="1036" name="Picture 12" descr="Pink and red heart shape pattern matching shirts for couples - TenStic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4714875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1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Love is spoken here</a:t>
            </a:r>
            <a:endParaRPr lang="en-A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Cath Jones shares her story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394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Love is spoken here</a:t>
            </a:r>
            <a:endParaRPr lang="en-A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Factory Directly Wholesale Sterile White Cotton Balls - China 100% Pure  Cotton Ball, Absorbent Would Treatment | Made-in-China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201" y="1532215"/>
            <a:ext cx="3798630" cy="379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rief and Loss – Brunswick Uniting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161" y="1901340"/>
            <a:ext cx="4394839" cy="24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774" y="4979148"/>
            <a:ext cx="6096000" cy="1414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500" marR="190500">
              <a:lnSpc>
                <a:spcPct val="119000"/>
              </a:lnSpc>
              <a:spcAft>
                <a:spcPts val="600"/>
              </a:spcAft>
            </a:pPr>
            <a:r>
              <a:rPr lang="en-AU" kern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Ephesians 4:15   </a:t>
            </a:r>
            <a:r>
              <a:rPr lang="en-AU" b="1" kern="1400" dirty="0">
                <a:solidFill>
                  <a:srgbClr val="00B050"/>
                </a:solidFill>
                <a:latin typeface="Bookman Old Style" panose="02050604050505020204" pitchFamily="18" charset="0"/>
              </a:rPr>
              <a:t>Speaking the truth in love  </a:t>
            </a:r>
            <a:r>
              <a:rPr lang="en-AU" kern="1400" dirty="0">
                <a:solidFill>
                  <a:srgbClr val="000000"/>
                </a:solidFill>
                <a:latin typeface="Bookman Old Style" panose="02050604050505020204" pitchFamily="18" charset="0"/>
              </a:rPr>
              <a:t>we will in all things grow up into him who is the Head, that is, Christ. </a:t>
            </a:r>
            <a:endParaRPr lang="en-AU" sz="1400" kern="1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AU" sz="14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AU" sz="14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Joy</a:t>
            </a:r>
            <a:r>
              <a:rPr lang="en-A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en-AU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is chosen here</a:t>
            </a:r>
            <a:endParaRPr lang="en-AU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Carrie Baker shares </a:t>
            </a:r>
            <a:r>
              <a:rPr lang="en-AU" dirty="0"/>
              <a:t>her story</a:t>
            </a:r>
          </a:p>
        </p:txBody>
      </p:sp>
    </p:spTree>
    <p:extLst>
      <p:ext uri="{BB962C8B-B14F-4D97-AF65-F5344CB8AC3E}">
        <p14:creationId xmlns:p14="http://schemas.microsoft.com/office/powerpoint/2010/main" val="35565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365125"/>
            <a:ext cx="10515600" cy="1325563"/>
          </a:xfrm>
        </p:spPr>
        <p:txBody>
          <a:bodyPr/>
          <a:lstStyle/>
          <a:p>
            <a:pPr algn="ctr"/>
            <a:r>
              <a:rPr lang="en-AU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Joy</a:t>
            </a:r>
            <a:r>
              <a:rPr lang="en-A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 </a:t>
            </a:r>
            <a:r>
              <a:rPr lang="en-AU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is chosen here</a:t>
            </a:r>
            <a:endParaRPr lang="en-AU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2301875"/>
            <a:ext cx="10515600" cy="4351338"/>
          </a:xfrm>
        </p:spPr>
        <p:txBody>
          <a:bodyPr/>
          <a:lstStyle/>
          <a:p>
            <a:pPr marL="2286000" lvl="5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endParaRPr lang="en-AU" b="1" dirty="0"/>
          </a:p>
          <a:p>
            <a:pPr marL="0" indent="0">
              <a:buNone/>
            </a:pPr>
            <a:endParaRPr lang="en-AU" b="1" dirty="0" smtClean="0"/>
          </a:p>
          <a:p>
            <a:pPr marL="0" indent="0">
              <a:buNone/>
            </a:pPr>
            <a:r>
              <a:rPr lang="en-AU" b="1" dirty="0" smtClean="0"/>
              <a:t> </a:t>
            </a:r>
            <a:r>
              <a:rPr lang="en-AU" dirty="0">
                <a:latin typeface="Bookman Old Style" panose="02050604050505020204" pitchFamily="18" charset="0"/>
              </a:rPr>
              <a:t>Psalm 5:11   You have made known to me the path of life;  </a:t>
            </a:r>
            <a:r>
              <a:rPr lang="en-A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you will fill me with joy in your </a:t>
            </a:r>
            <a:r>
              <a:rPr lang="en-AU" b="1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presence</a:t>
            </a:r>
            <a:r>
              <a:rPr lang="en-A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,  </a:t>
            </a:r>
            <a:r>
              <a:rPr lang="en-AU" dirty="0">
                <a:latin typeface="Bookman Old Style" panose="02050604050505020204" pitchFamily="18" charset="0"/>
              </a:rPr>
              <a:t> with eternal pleasures at your right hand</a:t>
            </a:r>
            <a:r>
              <a:rPr lang="en-AU" dirty="0" smtClean="0">
                <a:latin typeface="Bookman Old Style" panose="02050604050505020204" pitchFamily="18" charset="0"/>
              </a:rPr>
              <a:t>.</a:t>
            </a:r>
            <a:endParaRPr lang="en-AU" dirty="0">
              <a:latin typeface="Bookman Old Style" panose="02050604050505020204" pitchFamily="18" charset="0"/>
            </a:endParaRPr>
          </a:p>
        </p:txBody>
      </p:sp>
      <p:pic>
        <p:nvPicPr>
          <p:cNvPr id="4" name="Picture 17" descr="Need something lighter | The Scrapbook House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272" y="1461579"/>
            <a:ext cx="3065978" cy="21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onathan Row on Twitter: &quot;The cartoons on Minties wrappers seem funnier  when you imagine the “May Contain Egg” warning is some kind of shitty New  Yorker caption contest entry. https://t.co/z5QBoNeWaw&quot; /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3220">
            <a:off x="1012825" y="1870074"/>
            <a:ext cx="1968499" cy="196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1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Grace is given here</a:t>
            </a:r>
            <a:endParaRPr lang="en-AU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is grace</a:t>
            </a:r>
          </a:p>
          <a:p>
            <a:pPr lvl="1"/>
            <a:r>
              <a:rPr lang="en-AU" dirty="0" smtClean="0"/>
              <a:t>Basis for the Christian faith</a:t>
            </a:r>
          </a:p>
          <a:p>
            <a:pPr lvl="1"/>
            <a:r>
              <a:rPr lang="en-AU" dirty="0" smtClean="0"/>
              <a:t>God’s Grace undeserved favour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42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Grace is given here</a:t>
            </a:r>
            <a:endParaRPr lang="en-AU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Kat Mauger shares </a:t>
            </a:r>
            <a:r>
              <a:rPr lang="en-AU" dirty="0"/>
              <a:t>her story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54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 smtClean="0">
                <a:solidFill>
                  <a:srgbClr val="00B0F0"/>
                </a:solidFill>
                <a:latin typeface="Bookman Old Style" panose="02050604050505020204" pitchFamily="18" charset="0"/>
              </a:rPr>
              <a:t>Grace is given here</a:t>
            </a:r>
            <a:endParaRPr lang="en-AU" b="1" dirty="0">
              <a:solidFill>
                <a:srgbClr val="00B0F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124" name="Picture 4" descr="Freely Photos on Twitter: &quot;&quot;The will of God will not take us where the grace  of God cannot sustain us.&quot; https://t.co/MpEOuLSsEB&quot; / Twit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" y="1606550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478" y="2305050"/>
            <a:ext cx="4446169" cy="25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314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Verdana</vt:lpstr>
      <vt:lpstr>Office Theme</vt:lpstr>
      <vt:lpstr>PowerPoint Presentation</vt:lpstr>
      <vt:lpstr>Love is spoken here</vt:lpstr>
      <vt:lpstr>Love is spoken here</vt:lpstr>
      <vt:lpstr>Love is spoken here</vt:lpstr>
      <vt:lpstr>Joy is chosen here</vt:lpstr>
      <vt:lpstr>Joy is chosen here</vt:lpstr>
      <vt:lpstr>Grace is given here</vt:lpstr>
      <vt:lpstr>Grace is given here</vt:lpstr>
      <vt:lpstr>Grace is given here</vt:lpstr>
      <vt:lpstr>Stains and brokenness  through relationships</vt:lpstr>
      <vt:lpstr>Gift Bags</vt:lpstr>
    </vt:vector>
  </TitlesOfParts>
  <Company>Empart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19</cp:revision>
  <cp:lastPrinted>2023-05-10T13:05:22Z</cp:lastPrinted>
  <dcterms:created xsi:type="dcterms:W3CDTF">2023-05-08T12:38:31Z</dcterms:created>
  <dcterms:modified xsi:type="dcterms:W3CDTF">2023-05-11T03:28:26Z</dcterms:modified>
</cp:coreProperties>
</file>